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188640"/>
            <a:ext cx="8748464" cy="165618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БУ ДПО РК «КРИПКРО»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региональный научно-методический семинар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«Мировая художественная культура – территория поиска смыслов»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 апреля 2021 г.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Пользователь\Desktop\текущие дела\2021\на сайт\апрель\ti-tvorec.ori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16832"/>
            <a:ext cx="7623478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БУ ДПО РК «КРИПКРО» региональный научно-методический семинар «Мировая художественная культура – территория поиска смыслов» 6 апреля 2021 г.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 ДПО РК «КРИПКРО» региональный научно-методический семинар «Мировая художественная культура – территория поиска смыслов» 6 апреля 2021 г.</dc:title>
  <dc:creator>Пользователь</dc:creator>
  <cp:lastModifiedBy>Пользователь</cp:lastModifiedBy>
  <cp:revision>1</cp:revision>
  <dcterms:created xsi:type="dcterms:W3CDTF">2021-04-06T08:02:28Z</dcterms:created>
  <dcterms:modified xsi:type="dcterms:W3CDTF">2021-04-06T08:06:25Z</dcterms:modified>
</cp:coreProperties>
</file>