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3" r:id="rId5"/>
    <p:sldId id="257" r:id="rId6"/>
    <p:sldId id="258" r:id="rId7"/>
    <p:sldId id="259" r:id="rId8"/>
    <p:sldId id="260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147-6D7A-4346-83AE-34AB2E692CB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86486-7CAD-40E0-9447-24F4A26E1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147-6D7A-4346-83AE-34AB2E692CB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6486-7CAD-40E0-9447-24F4A26E1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147-6D7A-4346-83AE-34AB2E692CB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6486-7CAD-40E0-9447-24F4A26E1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147-6D7A-4346-83AE-34AB2E692CB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AB86486-7CAD-40E0-9447-24F4A26E1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147-6D7A-4346-83AE-34AB2E692CB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6486-7CAD-40E0-9447-24F4A26E1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147-6D7A-4346-83AE-34AB2E692CB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6486-7CAD-40E0-9447-24F4A26E1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147-6D7A-4346-83AE-34AB2E692CB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AB86486-7CAD-40E0-9447-24F4A26E1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147-6D7A-4346-83AE-34AB2E692CB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6486-7CAD-40E0-9447-24F4A26E1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147-6D7A-4346-83AE-34AB2E692CB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6486-7CAD-40E0-9447-24F4A26E1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147-6D7A-4346-83AE-34AB2E692CB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6486-7CAD-40E0-9447-24F4A26E1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7147-6D7A-4346-83AE-34AB2E692CB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6486-7CAD-40E0-9447-24F4A26E1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B67147-6D7A-4346-83AE-34AB2E692CB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B86486-7CAD-40E0-9447-24F4A26E1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Формирование духовно-нравственных ценностей в преподавании МХК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РШАН\Desktop\regnum_picture_1459987949169985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915843" cy="5786478"/>
          </a:xfrm>
          <a:prstGeom prst="rect">
            <a:avLst/>
          </a:prstGeom>
          <a:noFill/>
        </p:spPr>
      </p:pic>
      <p:pic>
        <p:nvPicPr>
          <p:cNvPr id="6147" name="Picture 3" descr="C:\Users\АРШАН\Desktop\noroot-kop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1" y="857232"/>
            <a:ext cx="5643237" cy="2357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4214818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Павел Дмитриевич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Корин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Триптих «Александр Невский»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РШАН\Desktop\mo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620000" cy="5114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64357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Пророков Борис Иванович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«Мать»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серии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«Это не должно повториться»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84296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Культура есть почитание света.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Культура есть любовь к человечеству.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Культура есть сочетание жизни и красоты.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Культура есть синтез возвышенных и утоненных достижений.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Культура есть орудие света…спасение…двигатель…сердце.</a:t>
            </a:r>
          </a:p>
          <a:p>
            <a:pPr algn="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Н.К.Рерих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РШАН\Desktop\Венер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3134662" cy="57864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07220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Венера Палеолитическая </a:t>
            </a:r>
          </a:p>
        </p:txBody>
      </p:sp>
      <p:pic>
        <p:nvPicPr>
          <p:cNvPr id="9219" name="Picture 3" descr="C:\Users\АРШАН\Desktop\d7fb96de91510ecd4f13db960eb62caf--dell-arte-louvre-pa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857652" cy="5786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607220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Венера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Милосская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 матери</a:t>
            </a:r>
          </a:p>
        </p:txBody>
      </p:sp>
      <p:pic>
        <p:nvPicPr>
          <p:cNvPr id="7170" name="Picture 2" descr="C:\Users\АРШАН\Desktop\Богоматер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429024" cy="43624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58578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Андрей Рублев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«Богоматерь Умиление Старорусская»</a:t>
            </a:r>
          </a:p>
        </p:txBody>
      </p:sp>
      <p:pic>
        <p:nvPicPr>
          <p:cNvPr id="7171" name="Picture 3" descr="C:\Users\АРШАН\Desktop\00000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336916" cy="4357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57752" y="585789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Феофан Грек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«Богоматерь Донская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ШАН\Desktop\krym-3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26" y="500042"/>
            <a:ext cx="3740857" cy="56435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150114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Ираклий Моисеевич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Тоидзе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«Родина-мать зовет!»</a:t>
            </a:r>
          </a:p>
        </p:txBody>
      </p:sp>
      <p:pic>
        <p:nvPicPr>
          <p:cNvPr id="8" name="Picture 2" descr="C:\Users\АРШАН\Desktop\gallery_18633_184_317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56962"/>
            <a:ext cx="4070699" cy="56866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57752" y="6150114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Виктор Борисович Корецкий</a:t>
            </a: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«Воин красной армии, спаси»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0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Великая Отечественная война в произведениях живописи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ШАН\Desktop\300533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858180" cy="55793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6000768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Аркадий Александрович Пластов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«Фашист пролетел»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РШАН\Desktop\Мать партиза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7000924" cy="56456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929330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Сергей Васильевич Пластов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«Мать партизана»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12" y="92867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 Александрович Дейнека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«Окраина Москвы.     Ноябрь 1941 года»</a:t>
            </a:r>
          </a:p>
        </p:txBody>
      </p:sp>
      <p:pic>
        <p:nvPicPr>
          <p:cNvPr id="4099" name="Picture 3" descr="C:\Users\АРШАН\Desktop\hello_html_m335777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888832" cy="2857520"/>
          </a:xfrm>
          <a:prstGeom prst="rect">
            <a:avLst/>
          </a:prstGeom>
          <a:noFill/>
        </p:spPr>
      </p:pic>
      <p:pic>
        <p:nvPicPr>
          <p:cNvPr id="4100" name="Picture 4" descr="C:\Users\АРШАН\Desktop\2a26993bb05a56ce2c9a3fb77e3fc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5645088" cy="31753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3636" y="428625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Александр Александрович Дейнека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«Оборона Севастополя»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РШАН\Desktop\il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143800" cy="54812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786454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Гапоненко Тарас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Гурьевич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«После изгнания фашистов-оккупантов»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128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Формирование духовно-нравственных ценностей в преподавании МХК</vt:lpstr>
      <vt:lpstr>Презентация PowerPoint</vt:lpstr>
      <vt:lpstr>Презентация PowerPoint</vt:lpstr>
      <vt:lpstr>Образ матери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времен войны</dc:title>
  <dc:creator>Пользователь Windows</dc:creator>
  <cp:lastModifiedBy>Неизвестный пользователь</cp:lastModifiedBy>
  <cp:revision>25</cp:revision>
  <dcterms:created xsi:type="dcterms:W3CDTF">2021-04-05T17:12:46Z</dcterms:created>
  <dcterms:modified xsi:type="dcterms:W3CDTF">2021-04-06T08:39:11Z</dcterms:modified>
</cp:coreProperties>
</file>