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8" r:id="rId3"/>
    <p:sldId id="279" r:id="rId4"/>
    <p:sldId id="282" r:id="rId5"/>
    <p:sldId id="276" r:id="rId6"/>
    <p:sldId id="259" r:id="rId7"/>
    <p:sldId id="265" r:id="rId8"/>
    <p:sldId id="286" r:id="rId9"/>
    <p:sldId id="266" r:id="rId10"/>
    <p:sldId id="268" r:id="rId11"/>
    <p:sldId id="284" r:id="rId12"/>
    <p:sldId id="285" r:id="rId13"/>
    <p:sldId id="264" r:id="rId14"/>
    <p:sldId id="283" r:id="rId15"/>
    <p:sldId id="260" r:id="rId16"/>
    <p:sldId id="278" r:id="rId17"/>
    <p:sldId id="287" r:id="rId18"/>
    <p:sldId id="290" r:id="rId19"/>
    <p:sldId id="291" r:id="rId20"/>
    <p:sldId id="292" r:id="rId21"/>
    <p:sldId id="29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2" autoAdjust="0"/>
    <p:restoredTop sz="94660"/>
  </p:normalViewPr>
  <p:slideViewPr>
    <p:cSldViewPr>
      <p:cViewPr varScale="1">
        <p:scale>
          <a:sx n="66" d="100"/>
          <a:sy n="66" d="100"/>
        </p:scale>
        <p:origin x="78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886BF9-6E6B-4A2B-8F6E-78EDE1DD6430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AB4882-9FC2-4785-AED0-6E6C8B583E7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128" y="2780928"/>
            <a:ext cx="3405946" cy="3816424"/>
          </a:xfrm>
        </p:spPr>
        <p:txBody>
          <a:bodyPr>
            <a:normAutofit/>
          </a:bodyPr>
          <a:lstStyle/>
          <a:p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 наука, и искусство есть два метода познания мира»   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 Вернадский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topwar.ru/uploads/posts/2015-08/1440125469_large-preview-vernadskij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-3047" r="-8702" b="9153"/>
          <a:stretch/>
        </p:blipFill>
        <p:spPr bwMode="auto">
          <a:xfrm>
            <a:off x="0" y="-199776"/>
            <a:ext cx="6300192" cy="551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Фото для презентации\У памятника поэту. Санкт-Петербург - октябрь 2017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71400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Фото для презентации\Москва 2017 - У памятника Пушкин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5280"/>
            <a:ext cx="4788024" cy="63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для презентации\Пушкинский музей - заповедник. Горбатый мост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Зоя\Desktop\ascny1xLg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68" y="930770"/>
            <a:ext cx="7164288" cy="592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Зоя\Desktop\bHPWCQfvUYU.jpg">
            <a:extLst>
              <a:ext uri="{FF2B5EF4-FFF2-40B4-BE49-F238E27FC236}">
                <a16:creationId xmlns:a16="http://schemas.microsoft.com/office/drawing/2014/main" id="{699FB68E-0E3F-4FD2-95FD-9362D8A4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6651848" cy="72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DEE82-F3B4-496E-9BB5-FAA782B4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userapi.com/c841121/v841121861/7c022/2b7Ndjy2rMQ.jpg">
            <a:extLst>
              <a:ext uri="{FF2B5EF4-FFF2-40B4-BE49-F238E27FC236}">
                <a16:creationId xmlns:a16="http://schemas.microsoft.com/office/drawing/2014/main" id="{0003B94F-DCA4-42AB-8E74-9896B711A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CAAF60E-22BA-4C9A-A904-2BBFCBDE8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 для презентации\Кул Шариф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38"/>
            <a:ext cx="4716016" cy="70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Фото для презентации\Федеральный университет Казан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56" y="-171400"/>
            <a:ext cx="595734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Зоя\Desktop\nAhSmYYJv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98538"/>
            <a:ext cx="6596881" cy="50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научно-исследовательской конференции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татьянин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КГФУ, январь 2019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48264" cy="5112568"/>
          </a:xfrm>
        </p:spPr>
      </p:pic>
    </p:spTree>
    <p:extLst>
      <p:ext uri="{BB962C8B-B14F-4D97-AF65-F5344CB8AC3E}">
        <p14:creationId xmlns:p14="http://schemas.microsoft.com/office/powerpoint/2010/main" val="31257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для презентации\У храма Христа Спасителя. Март 2018 г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1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:\Даша в церкв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0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6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4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230D0-CCC7-4791-A50C-B4C7518E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41626/v841626077/2e9cc/LJl8MJ5tvWs.jpg">
            <a:extLst>
              <a:ext uri="{FF2B5EF4-FFF2-40B4-BE49-F238E27FC236}">
                <a16:creationId xmlns:a16="http://schemas.microsoft.com/office/drawing/2014/main" id="{33C26840-65F6-4B19-BE5A-E183CEB445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" y="0"/>
            <a:ext cx="9141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5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F4362-C60F-4104-A0C5-43E21DCC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4F3141-F0A7-43D9-A7D6-C25D2E63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20437" cy="62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55AE70-70B3-4E86-9497-FC310699E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8" y="0"/>
            <a:ext cx="4936917" cy="6858000"/>
          </a:xfrm>
        </p:spPr>
      </p:pic>
      <p:pic>
        <p:nvPicPr>
          <p:cNvPr id="7173" name="Picture 5" descr="E:\Фото для презентации\Сводный хор МПГ на мемориале Отстоявшим Отчизн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01140"/>
            <a:ext cx="5220072" cy="29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Зоя\Pictures\хоры гимназии\День Учителя - 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520970"/>
            <a:ext cx="8885452" cy="528534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64F62B-490D-4213-B46E-CE9D8EF96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69"/>
            <a:ext cx="9144000" cy="6858000"/>
          </a:xfrm>
          <a:prstGeom prst="rect">
            <a:avLst/>
          </a:prstGeom>
        </p:spPr>
      </p:pic>
      <p:pic>
        <p:nvPicPr>
          <p:cNvPr id="8" name="Picture 4" descr="C:\Users\Зоя\Desktop\uI4Epz5r7HM.jpg">
            <a:extLst>
              <a:ext uri="{FF2B5EF4-FFF2-40B4-BE49-F238E27FC236}">
                <a16:creationId xmlns:a16="http://schemas.microsoft.com/office/drawing/2014/main" id="{F1516437-B850-41F2-AA49-4CE452C5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8" y="580862"/>
            <a:ext cx="9228235" cy="63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200800" cy="6912768"/>
          </a:xfrm>
        </p:spPr>
      </p:pic>
    </p:spTree>
    <p:extLst>
      <p:ext uri="{BB962C8B-B14F-4D97-AF65-F5344CB8AC3E}">
        <p14:creationId xmlns:p14="http://schemas.microsoft.com/office/powerpoint/2010/main" val="27954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8210"/>
          <a:stretch/>
        </p:blipFill>
        <p:spPr>
          <a:xfrm>
            <a:off x="0" y="246870"/>
            <a:ext cx="9144000" cy="5833256"/>
          </a:xfrm>
        </p:spPr>
      </p:pic>
    </p:spTree>
    <p:extLst>
      <p:ext uri="{BB962C8B-B14F-4D97-AF65-F5344CB8AC3E}">
        <p14:creationId xmlns:p14="http://schemas.microsoft.com/office/powerpoint/2010/main" val="71646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173" cy="608012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r="9431"/>
          <a:stretch/>
        </p:blipFill>
        <p:spPr>
          <a:xfrm>
            <a:off x="-1" y="1845947"/>
            <a:ext cx="9198173" cy="49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1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80AF9-9E04-453C-BA17-73FF7BF4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B3573F-26B2-4C8D-A30C-36F1A51D4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149"/>
            <a:ext cx="91281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10" y="-17150"/>
            <a:ext cx="5143500" cy="68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59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C00A7-7A9F-4795-8A6B-B1BFD531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7C491B-EC8E-4154-9ED0-446CFDC11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0"/>
            <a:ext cx="514333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70C7E-3C1D-42F4-B145-08B0E035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28" y="0"/>
            <a:ext cx="539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для презентации\Третьяковская галерея 2017 мар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Фото для презентации\Перед картиной В. М. Васнецова Иван -царевич и серый волк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2" y="-243408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74" y="20176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22" y="0"/>
            <a:ext cx="53716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Зоя\Desktop\4QVNg_b3V-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8"/>
            <a:ext cx="9144000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1030</TotalTime>
  <Words>23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Franklin Gothic Book</vt:lpstr>
      <vt:lpstr>Franklin Gothic Medium</vt:lpstr>
      <vt:lpstr>Times New Roman</vt:lpstr>
      <vt:lpstr>Wingdings 2</vt:lpstr>
      <vt:lpstr>Трек</vt:lpstr>
      <vt:lpstr>«И наука, и искусство есть два метода познания мира»                                                                                      в. И. Вернадский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научно-исследовательской конференции «татьянин день» КГФУ, январь 2019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</dc:creator>
  <cp:lastModifiedBy>zoya zoya</cp:lastModifiedBy>
  <cp:revision>45</cp:revision>
  <dcterms:created xsi:type="dcterms:W3CDTF">2018-08-16T10:33:27Z</dcterms:created>
  <dcterms:modified xsi:type="dcterms:W3CDTF">2021-04-05T20:14:30Z</dcterms:modified>
</cp:coreProperties>
</file>