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8" r:id="rId4"/>
    <p:sldId id="269" r:id="rId5"/>
    <p:sldId id="257" r:id="rId6"/>
    <p:sldId id="260" r:id="rId7"/>
    <p:sldId id="259" r:id="rId8"/>
    <p:sldId id="261" r:id="rId9"/>
    <p:sldId id="264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iu-Lat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u-Latn-C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u-Lat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u-Lat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u-Lat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u-Lat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u-Lat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u-Latn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u-Latn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u-Latn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u-Lat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u-Lat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D4DB95-33D9-4C4D-95B7-C6B057E586E8}" type="datetimeFigureOut">
              <a:rPr lang="iu-Latn-CA" smtClean="0"/>
              <a:pPr/>
              <a:t>11/02/2021</a:t>
            </a:fld>
            <a:endParaRPr lang="iu-Latn-C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u-Latn-C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5DE606-6D7E-4356-B49E-799EFD4D546D}" type="slidenum">
              <a:rPr lang="iu-Latn-CA" smtClean="0"/>
              <a:pPr/>
              <a:t>‹#›</a:t>
            </a:fld>
            <a:endParaRPr lang="iu-Latn-C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259632" y="-243408"/>
            <a:ext cx="7406640" cy="1472184"/>
          </a:xfrm>
        </p:spPr>
        <p:txBody>
          <a:bodyPr/>
          <a:lstStyle/>
          <a:p>
            <a:pPr algn="ctr"/>
            <a:r>
              <a:rPr lang="ru-RU" dirty="0" err="1" smtClean="0"/>
              <a:t>Пюрвя</a:t>
            </a:r>
            <a:r>
              <a:rPr lang="ru-RU" dirty="0" smtClean="0"/>
              <a:t> </a:t>
            </a:r>
            <a:r>
              <a:rPr lang="ru-RU" dirty="0" err="1" smtClean="0"/>
              <a:t>Мучкаевич</a:t>
            </a:r>
            <a:r>
              <a:rPr lang="ru-RU" dirty="0" smtClean="0"/>
              <a:t> Эрдниев</a:t>
            </a:r>
            <a:endParaRPr lang="iu-Latn-C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1988840"/>
            <a:ext cx="2952328" cy="4464496"/>
          </a:xfrm>
        </p:spPr>
        <p:txBody>
          <a:bodyPr/>
          <a:lstStyle/>
          <a:p>
            <a:r>
              <a:rPr lang="ru-RU" sz="3200" dirty="0" smtClean="0"/>
              <a:t>академик РАО, заслуженный деятель науки РСФСР, Герой Калмыкии</a:t>
            </a:r>
            <a:endParaRPr lang="iu-Latn-CA" sz="3200" dirty="0" smtClean="0"/>
          </a:p>
          <a:p>
            <a:endParaRPr lang="iu-Latn-CA" dirty="0"/>
          </a:p>
        </p:txBody>
      </p:sp>
      <p:pic>
        <p:nvPicPr>
          <p:cNvPr id="1026" name="Picture 2" descr="D:\Эрдниев ПМ\музей\биография\фото семьи\Академик РАО Эрдниев П.М — копия.jpg"/>
          <p:cNvPicPr>
            <a:picLocks noChangeAspect="1" noChangeArrowheads="1"/>
          </p:cNvPicPr>
          <p:nvPr/>
        </p:nvPicPr>
        <p:blipFill>
          <a:blip r:embed="rId2" cstate="print"/>
          <a:srcRect b="16989"/>
          <a:stretch>
            <a:fillRect/>
          </a:stretch>
        </p:blipFill>
        <p:spPr bwMode="auto">
          <a:xfrm>
            <a:off x="1187624" y="1412776"/>
            <a:ext cx="4133850" cy="49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Эрдниев ПМ\музей\уде\Учитель учителей1\П.М.Эрдниев.Фото\U9Iv7uCOXP8.jpg"/>
          <p:cNvPicPr>
            <a:picLocks noChangeAspect="1" noChangeArrowheads="1"/>
          </p:cNvPicPr>
          <p:nvPr/>
        </p:nvPicPr>
        <p:blipFill>
          <a:blip r:embed="rId2" cstate="print"/>
          <a:srcRect t="4348" r="7651" b="17574"/>
          <a:stretch>
            <a:fillRect/>
          </a:stretch>
        </p:blipFill>
        <p:spPr bwMode="auto">
          <a:xfrm>
            <a:off x="971600" y="548680"/>
            <a:ext cx="8176240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59632" y="5661248"/>
            <a:ext cx="7523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/>
                <a:solidFill>
                  <a:srgbClr val="C32D2E"/>
                </a:solidFill>
              </a:rPr>
              <a:t>Дети и внуки</a:t>
            </a:r>
            <a:endParaRPr lang="ru-RU" sz="5400" b="1" dirty="0">
              <a:ln/>
              <a:solidFill>
                <a:srgbClr val="C32D2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Эрдниев ПМ\музей\фото\династия\DSC_0002.JPG"/>
          <p:cNvPicPr>
            <a:picLocks noChangeAspect="1" noChangeArrowheads="1"/>
          </p:cNvPicPr>
          <p:nvPr/>
        </p:nvPicPr>
        <p:blipFill>
          <a:blip r:embed="rId2" cstate="print"/>
          <a:srcRect l="7076" r="5656"/>
          <a:stretch>
            <a:fillRect/>
          </a:stretch>
        </p:blipFill>
        <p:spPr bwMode="auto">
          <a:xfrm>
            <a:off x="1115616" y="188640"/>
            <a:ext cx="768501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5661248"/>
            <a:ext cx="7523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/>
                <a:solidFill>
                  <a:srgbClr val="C32D2E"/>
                </a:solidFill>
              </a:rPr>
              <a:t>Дети, внуки и правнуки</a:t>
            </a:r>
            <a:endParaRPr lang="ru-RU" sz="5400" b="1" dirty="0">
              <a:ln/>
              <a:solidFill>
                <a:srgbClr val="C32D2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Эрдниев ПМ\image-07-12-20-03-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523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/>
                <a:solidFill>
                  <a:srgbClr val="C32D2E"/>
                </a:solidFill>
              </a:rPr>
              <a:t>КРЕПКАЯ СЕМЬЯ</a:t>
            </a:r>
            <a:endParaRPr lang="ru-RU" sz="5400" b="1" dirty="0">
              <a:ln/>
              <a:solidFill>
                <a:srgbClr val="C32D2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4267200" y="228600"/>
            <a:ext cx="47244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latin typeface="Calibri" pitchFamily="34" charset="0"/>
              </a:rPr>
              <a:t>Эрдниев </a:t>
            </a:r>
            <a:r>
              <a:rPr lang="ru-RU" dirty="0" err="1" smtClean="0">
                <a:latin typeface="Calibri" pitchFamily="34" charset="0"/>
              </a:rPr>
              <a:t>Пюрвя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Мучкаевич</a:t>
            </a:r>
            <a:r>
              <a:rPr lang="ru-RU" dirty="0" smtClean="0">
                <a:latin typeface="Calibri" pitchFamily="34" charset="0"/>
              </a:rPr>
              <a:t>-</a:t>
            </a:r>
          </a:p>
          <a:p>
            <a:pPr eaLnBrk="1" hangingPunct="1">
              <a:defRPr/>
            </a:pPr>
            <a:r>
              <a:rPr lang="ru-RU" dirty="0" smtClean="0">
                <a:latin typeface="Calibri" pitchFamily="34" charset="0"/>
              </a:rPr>
              <a:t>родился 15 октября 1921 года,</a:t>
            </a:r>
          </a:p>
          <a:p>
            <a:pPr eaLnBrk="1" hangingPunct="1">
              <a:defRPr/>
            </a:pPr>
            <a:r>
              <a:rPr lang="ru-RU" dirty="0" smtClean="0">
                <a:latin typeface="Calibri" pitchFamily="34" charset="0"/>
              </a:rPr>
              <a:t>в поселке </a:t>
            </a:r>
            <a:r>
              <a:rPr lang="ru-RU" dirty="0" err="1" smtClean="0">
                <a:latin typeface="Calibri" pitchFamily="34" charset="0"/>
              </a:rPr>
              <a:t>Ики-Бухус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Малодербетовского</a:t>
            </a:r>
            <a:r>
              <a:rPr lang="ru-RU" dirty="0" smtClean="0">
                <a:latin typeface="Calibri" pitchFamily="34" charset="0"/>
              </a:rPr>
              <a:t> района. </a:t>
            </a:r>
          </a:p>
          <a:p>
            <a:pPr eaLnBrk="1" hangingPunct="1">
              <a:defRPr/>
            </a:pPr>
            <a:r>
              <a:rPr lang="ru-RU" dirty="0" smtClean="0">
                <a:latin typeface="Calibri" pitchFamily="34" charset="0"/>
              </a:rPr>
              <a:t>Прошёл путь от учителя начальной школы до  академика РАО. Ветеран Великой отечественной войны.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latin typeface="Calibri" pitchFamily="34" charset="0"/>
              </a:rPr>
              <a:t>Профессор </a:t>
            </a:r>
            <a:r>
              <a:rPr lang="ru-RU" dirty="0" err="1" smtClean="0">
                <a:latin typeface="Calibri" pitchFamily="34" charset="0"/>
              </a:rPr>
              <a:t>КалмГУ</a:t>
            </a:r>
            <a:endParaRPr lang="ru-RU" dirty="0" smtClean="0">
              <a:latin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latin typeface="Calibri" pitchFamily="34" charset="0"/>
              </a:rPr>
              <a:t>Академик Российской академии образования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latin typeface="Calibri" pitchFamily="34" charset="0"/>
              </a:rPr>
              <a:t>Доктор педагогических наук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latin typeface="Calibri" pitchFamily="34" charset="0"/>
              </a:rPr>
              <a:t>Заслуженный деятель науки РСФСР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latin typeface="Calibri" pitchFamily="34" charset="0"/>
              </a:rPr>
              <a:t>Заслуженный деятель науки Калмыцкой АССР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latin typeface="Calibri" pitchFamily="34" charset="0"/>
              </a:rPr>
              <a:t>Почетный гражданин Республики Калмыкия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latin typeface="Calibri" pitchFamily="34" charset="0"/>
              </a:rPr>
              <a:t>Лауреат премии Президента РФ</a:t>
            </a:r>
          </a:p>
          <a:p>
            <a:pPr eaLnBrk="1" hangingPunct="1">
              <a:defRPr/>
            </a:pPr>
            <a:r>
              <a:rPr lang="ru-RU" dirty="0" smtClean="0">
                <a:latin typeface="Calibri" pitchFamily="34" charset="0"/>
              </a:rPr>
              <a:t>Награжден орденом «Знак Почета», орденом Дружбы. Присвоено звание Герой Калмыкии</a:t>
            </a:r>
          </a:p>
          <a:p>
            <a:pPr algn="ctr" eaLnBrk="1" hangingPunct="1">
              <a:defRPr/>
            </a:pPr>
            <a:r>
              <a:rPr lang="ru-RU" dirty="0" smtClean="0">
                <a:latin typeface="Calibri" pitchFamily="34" charset="0"/>
              </a:rPr>
              <a:t>Автор технологии УКРУПНЕНИЯ ДИДАКТИЧЕСКИХ ЕДИНИЦ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(УДЕ)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eaLnBrk="1" hangingPunct="1">
              <a:defRPr/>
            </a:pPr>
            <a:endParaRPr lang="ru-RU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ru-RU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ru-RU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ru-RU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ru-RU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ru-RU" dirty="0" smtClean="0">
              <a:latin typeface="Constantia" pitchFamily="18" charset="0"/>
            </a:endParaRPr>
          </a:p>
        </p:txBody>
      </p:sp>
      <p:pic>
        <p:nvPicPr>
          <p:cNvPr id="11267" name="Рисунок 4" descr="Копия DSC001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240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C:\Users\Админ\AppData\Local\Temp\Rar$DIa0.059\01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24944"/>
            <a:ext cx="2703576" cy="37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5"/>
          <p:cNvSpPr txBox="1">
            <a:spLocks/>
          </p:cNvSpPr>
          <p:nvPr/>
        </p:nvSpPr>
        <p:spPr>
          <a:xfrm>
            <a:off x="4645025" y="476672"/>
            <a:ext cx="4498975" cy="5649491"/>
          </a:xfrm>
          <a:prstGeom prst="rect">
            <a:avLst/>
          </a:prstGeom>
          <a:ln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Эрдниев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Пюрвя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Мучкаевич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родился 15 октября 1921 года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урочище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Хуцын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Толга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Бухусовской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волости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Малодербетовского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аймака  Калмыцкой области в семье крестьянина-костоправа,  из рода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баргасов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участвовавших в походах калмыцких ханов, а также в войне 1812г.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5" descr="C:\Users\Админ\AppData\Local\Temp\Rar$DIa0.186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345757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5" descr="C:\Users\Админ\Desktop\ДЕД\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61864" y="408856"/>
            <a:ext cx="35052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Объект 6" descr="C:\Users\Админ\Desktop\ДЕД\2-оборот фото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332656"/>
            <a:ext cx="37338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C:\Users\Админ\Desktop\ДЕД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5445224"/>
            <a:ext cx="7523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/>
                <a:solidFill>
                  <a:srgbClr val="C32D2E"/>
                </a:solidFill>
              </a:rPr>
              <a:t>В годы войны</a:t>
            </a:r>
            <a:endParaRPr lang="ru-RU" sz="5400" b="1" dirty="0">
              <a:ln/>
              <a:solidFill>
                <a:srgbClr val="C32D2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Эрдниев ПМ\музей\биография\фото семьи\0zduJjneX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35678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Эрдниев ПМ\музей\уде\Учитель учителей1\П.М.Эрдниев.Фото\image204508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288" y="0"/>
            <a:ext cx="53525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87824" y="363915"/>
            <a:ext cx="568863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Хальмг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Эрднин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Пүрвә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үүлән һартан бәрсн,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үзгән шүдндән зуусн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цолан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нурһлҗ үүрсн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Эрднин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Пүрвә.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Хальтрха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хаалгин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күндинь даасн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Хар-борынь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ардан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хайсн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Халяд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тошад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хәәләд һарсн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Халуч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Эрднин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Пүрвә!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Торлзсн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торлг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тоогин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бәәшң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Теңгрин аһар, үүл һалтсн,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Тоодан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һавшун бичкдүдән дахулсн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Тооч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Эрднин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Пүрвә!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Хәәртә хоотна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хәәртә көвүн,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Хальмг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Таңһчин тоогин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Ханьта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Әрәсән тоогин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Хальмг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Эрднин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Пүрвә!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Убушан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Альчан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Яван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Убушаев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Иван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Убушаевич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Хальмг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ардын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бичәч.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2019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Рисунок 1" descr="Поэт и композитор-мелодист Убушаев И.У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623" y="260648"/>
            <a:ext cx="21812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:\Эрдниев ПМ\музей\уде\Учитель учителей1\П.М.Эрдниев.Фото\0003-00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1"/>
            <a:ext cx="5976664" cy="6909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Эрдниев ПМ\музей\фото\династия\дед-отец-сы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07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5818038"/>
            <a:ext cx="7523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/>
                <a:solidFill>
                  <a:srgbClr val="C32D2E"/>
                </a:solidFill>
              </a:rPr>
              <a:t>Дети и внуки</a:t>
            </a:r>
            <a:endParaRPr lang="ru-RU" sz="5400" b="1" dirty="0">
              <a:ln/>
              <a:solidFill>
                <a:srgbClr val="C32D2E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169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Пюрвя Мучкаевич Эрдниев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Пюрвя Мучкаевич Эрдниев</dc:title>
  <dc:creator>User</dc:creator>
  <cp:lastModifiedBy>User</cp:lastModifiedBy>
  <cp:revision>3</cp:revision>
  <dcterms:created xsi:type="dcterms:W3CDTF">2021-02-10T12:02:11Z</dcterms:created>
  <dcterms:modified xsi:type="dcterms:W3CDTF">2021-02-11T02:54:50Z</dcterms:modified>
</cp:coreProperties>
</file>