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5373216"/>
            <a:ext cx="6192688" cy="122656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Геннадий Никандрович Волков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Академик Г. Н. Волков в 2000-е год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3657202" cy="467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8772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Волков, Геннадий Никандрович.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Этнопедагогическая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пансофия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: монография / Г. Н. Волков ; [под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ред. Г.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Борликова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предисл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С. 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Дармодехина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М-во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образования и науки РФ, КГУ, Лаборатория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этнопедагогических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инноваций. - Элиста : Издательство Калмыцкого университета, 2009. - 575 с. 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Волков, Геннадий Никандрович.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Педагогика национального спасения  : избранные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этнопедагогические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сочинения / Г. Н. Волков ; сост.: А. 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Сокальский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Элиста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Джангар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2003. - 437 с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Волков, Геннадий Никандрович.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Введение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этнопедагогику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: учебное пособие для студентов вузов / Г. Н. Волков, Т. Н. Петрова, А. 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Панькин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; [под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ред. Г.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Борликова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агентство по образованию, Калмыцкий государственный университет, Лаборатория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этнопедагогических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инноваций. - М. : Большая медведица, 2006. - 366 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19256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4716016" cy="63367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Геннадий Никандрович Волков — советский и российский учёный-педагог; доктор педагогических наук, профессор, академик АПН СССР; писатель- публицист, член Союза писателей СССР; основатель этнопедагогики. Заслуженный деятель науки Российской Федерации.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Родился 31 октября 1927 года в селе Большие Яльчики Яльчикского района Чувашской АССР; отец — учитель математики и физики Никандр Никитич Волков, мать — Евдокия Михайловна Волкова.</a:t>
            </a:r>
          </a:p>
          <a:p>
            <a:endParaRPr lang="ru-RU" dirty="0"/>
          </a:p>
        </p:txBody>
      </p:sp>
      <p:pic>
        <p:nvPicPr>
          <p:cNvPr id="9218" name="Picture 2" descr="https://upload.wikimedia.org/wikipedia/commons/thumb/2/28/%D0%9F%D0%B0%D0%BC%D1%8F%D1%82%D0%BD%D0%B8%D0%BA_%D0%93%D0%B5%D0%BD%D0%BD%D0%B0%D0%B4%D0%B8%D1%8E_%D0%92%D0%BE%D0%BB%D0%BA%D0%BE%D0%B2%D1%83.jpg/800px-%D0%9F%D0%B0%D0%BC%D1%8F%D1%82%D0%BD%D0%B8%D0%BA_%D0%93%D0%B5%D0%BD%D0%BD%D0%B0%D0%B4%D0%B8%D1%8E_%D0%92%D0%BE%D0%BB%D0%BA%D0%BE%D0%B2%D1%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48680"/>
            <a:ext cx="3995196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17513"/>
            <a:ext cx="9073703" cy="68404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 1935 по 1942 год — ученик Большеяльчикской семилетней школы.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 1942 по 1945 год — ученик Яльчикской средней школы. В 1943-1945 годах работал помощником бригадира второй полеводческой бригады колхоза имени В. И. Ленина, позднее — бригадиром транспортной бригады.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 1945 по 1949 год — студент физико-математического факультета Чувашского государственного педагогического института.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1948-1949 годах — стипендиат ЦК ВЛКСМ.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1948 году был принят в члены ВКП(б). В 1948 году в мужской средней школе № 4 города Чебоксары началась педагогическая деятельность Геннадия Волкова. В дальнейшем работал учителем физики в мужской семилетней школе № 78 города Казани.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 1949 по 1952 год учился в аспирантуре при Казанском педагогическом институте.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820472" cy="62373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С 1950 по 1954 год — старший преподаватель кафедры педагогики Чувашского государственного педагогического института имени И. Яковлева. В 1954 году защитил диссертацию на соискание ученой степени кандидата педагогических наук. С 1954 по 1957 год — председатель месткома института и член Чувашского обкома профсоюза работников просвещения.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С 1954 по 1966 год — доцент Чувашского государственного педагогического института имени И. Яковлева.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С 1961 по 1973 год — член президиума Чувашского отделения Педагогического общества РСФСР. В 1962 году предложил термин «этнопедагогика».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С 1966 по 1967 год — старший научный сотрудник ЧГПИ им. И. Я. Яковлева. В 1967 году защитил диссертацию на соискание ученой степени доктора педагогических наук.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В 1967 году Геннадию Волкову присуждена ученая степень доктора педагогических наук.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5272"/>
            <a:ext cx="8964488" cy="655272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 1967 по 1971 год — проректор Чувашского государственного педагогического института по научной работе.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В 1968 году утвержден в ученом звании профессора по кафедре «Педагогика».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В 1970 году был приглашен в Чехословакию с докладом «Ян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Амос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Коменский и Чувашия», председательствовал на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Угеробродских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чтениях» Я. А. Коменского, побывал в Болгарии, Франции.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В 1971 году переезжает работать в Москву, где трудится непосредственно в школах, а с 1972 года работает заведующим сектором педагогики Научно-исследовательского института национальных наук Министерства просвещения РСФСР.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С 1975 по 1993 год — заведующий лабораторией педагогики Института национальных школ РСФСР.</a:t>
            </a:r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3813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1979 по 1982 год — профессор секции педагогики и психологии Эрфуртской высшей педагогической школы имени Теодора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Нойбауэра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(Эрфурт, ГДР).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С 1982 года член Союза писателей СССР. 15 марта 1990 года избран действительным членом Академии педагогических наук СССР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Состоял в редколлегиях педагогических журналов России («Педагогика», «Народная школа», «Сельская школа», «Образование в мире — мир образования», «Домашнее воспитание», «Престижное воспитание» и др.).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В 1991 году президент Ассоциации «Народная педагогика» (Москва).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С 1999 года профессор Калмыцкого государственного университета.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В 2005 году открыл научно-исследовательскую лабораторию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этнопедагогических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инноваций Калмыцкого государственного университета.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4680520" cy="69127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Геннадий Никандрович Волков, основатель нового направления в педагогической науке – этнопедагогики.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С распадом СССР Г. Н. Волков переезжает в Калмыкию, где с 1992 года становится консультантом по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этнопедагогической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теории и заведующим лабораторией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этнопедагогических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инноваций при Институте развития личности РАО, где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работал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2003 год. В 1999 году — профессор 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Калмыцкого государственного университета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098" name="Picture 2" descr="Версия для печати &gt; Мероприятия, посвященные 90-летию академика Российской  академии образования, профессора, доктора педагогических наук Г.Н. Волк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8640"/>
            <a:ext cx="4133146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4788024" cy="66693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Подготовил более ста докторов и кандидатов педагогических наук из представителей более тридцати национальностей России. Его ученики, в свою очередь, на местах возглавляют направления этнопедагогики.</a:t>
            </a:r>
          </a:p>
          <a:p>
            <a:endParaRPr lang="ru-RU" b="1" i="1" dirty="0"/>
          </a:p>
        </p:txBody>
      </p:sp>
      <p:pic>
        <p:nvPicPr>
          <p:cNvPr id="2050" name="Picture 2" descr="Будет жить в памяти поколен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4056546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0324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2000 году присуждено звание действительного члена (академика) Российской Академии образования.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 2000 года — профессор кафедры истории образования, этнопедагогики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яковлевоведения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ЧГПУ им. И. Я. Яковлева, директор Научно-исследовательского института этнопедагогики.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 2003 года — директор Научно-исследовательского института этнопедагогики Чувашского государственного педагогического университета им. И. Я. Яковлева.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559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Геннадий Никандрович Волков </vt:lpstr>
      <vt:lpstr>Слайд 2</vt:lpstr>
      <vt:lpstr>Слайд 3</vt:lpstr>
      <vt:lpstr>Педагогическая деятельность </vt:lpstr>
      <vt:lpstr>Слайд 5</vt:lpstr>
      <vt:lpstr>Слайд 6</vt:lpstr>
      <vt:lpstr>Слайд 7</vt:lpstr>
      <vt:lpstr>Слайд 8</vt:lpstr>
      <vt:lpstr>Слайд 9</vt:lpstr>
      <vt:lpstr>Труды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Геннадий Никандрович Волков </dc:title>
  <dc:creator>Пользователь</dc:creator>
  <cp:lastModifiedBy>Пользователь</cp:lastModifiedBy>
  <cp:revision>9</cp:revision>
  <dcterms:created xsi:type="dcterms:W3CDTF">2021-02-23T19:05:26Z</dcterms:created>
  <dcterms:modified xsi:type="dcterms:W3CDTF">2021-02-24T06:48:24Z</dcterms:modified>
</cp:coreProperties>
</file>