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Бадмаев Андрей Васильевич</a:t>
            </a:r>
            <a:br>
              <a:rPr lang="ru-RU" dirty="0" smtClean="0"/>
            </a:br>
            <a:r>
              <a:rPr lang="ru-RU" dirty="0" smtClean="0"/>
              <a:t>1939-2020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6400800" cy="429803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гуляева БС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7992888" cy="5134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Советский и российский литературовед, кандидат филологических наук, член Союза писателей России, заслуженный деятель науки РК, почётный работник высшего профессионального образования России, знаток ойратской письменности.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Бадмаев А. В. родился 2 марта 1939 года в хуторе Попов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Тормосиновского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района Волгоградской области. По окончании средней школы в Алтайском крае, в 1957 году он вернулся на родину. В этом же году он поступил на учебу в Ставропольский пединститут. В 1962 году окончил калмыцкое отделение филологического факультета данного института и получил специальность учителя калмыцкого, русского языка и литературы.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		С 1962 по 1963 годы Бадмаев А. В. обучался в аспирантуре Института Востоковедения АН СССР, в г. Москве (ИВ АН СССР). Затем были годы службы в рядах Советской Армии. Однако Андрей Васильевич продолжил учебу в аспирантуре ИВАН АН СССР. Свою научную деятельность он начал в качестве старшего научного сотрудника-заведующего сектором литературы Калмыцкого научно-исследовательского института языка, литературы и истории, где трудился с 1967 по 1974 годы. В этот период он исследовал проблемы развития калмыцкой дореволюционной литературы.</a:t>
            </a:r>
          </a:p>
          <a:p>
            <a:pPr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		В 1969 году Бадмаев А. В. защитил кандидатскую диссертацию по теме «Ранние памятники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ойратско-калмыцкой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литературы (ХVII-ХVIII вв.)» в Институте Востоковедения АН СССР. А через год Решением совета Института ему присуждена ученая степень кандидата филологических наук. В диссертации Андрей Васильевич предпринял попытку проследить общий путь литературного процесса в дореволюционной Калмыкии, выявить истоки его и показать многообразие памятников письменности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Тодо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үзүг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», хранящихся в рукописных Фондах СССР (г. Ленинград) и МНР (Улан-Батор).</a:t>
            </a:r>
          </a:p>
          <a:p>
            <a:pPr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		В 1969 году он составил и издал сборник «Калмыцкие историко-литературные памятники в русском переводе», являющийся пособием для изучающих памятники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старомонгольской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и калмыцкой литературы. В настоящее время данный сборник стал библиографической редкостью. Благодаря исследованиям и трудам Бадмаева А. В. стало возможным изучение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Тодо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бичг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 в школах Калмыкии, а сегодня проводятся республиканские олимпиады по «ясному письму», школьники пишут научно-исследовательские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работы. За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время своей деятельности ученый написал более 100 научных статей, а также подготовил и издал научно-популярные книги. </a:t>
            </a:r>
          </a:p>
          <a:p>
            <a:pPr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		Невозможно переоценить вклад этого выдающегося калмыцкого учёного в развитие не только высшего образования и науки, но и в возрождение и изучение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старокалмыцкой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письменности, сохранение памятников духовной культуры.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научные труды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Зая-Пандиты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истории духовной культуры калмыцкого народа (1969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Сборник «Калмыцкие историко-литературные памятники в русском переводе» (1969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«Практический самоучитель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старокалмыцкой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письменности» (1971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«Калмыцкая дореволюционная литература» (1975, 1984 гг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«История калмыцкой литературы» (1981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Сарин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Герл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Хальмг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литературин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дурсхлмуд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XIII-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җилмүдин эклц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Зая-Пандита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Списки калмыцкой рукописи», «Биография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Зая-Пандиты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сочинение «Услада слуха» («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Чикнә хуҗр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Харамба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Боован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Бадмы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«Лунный свет» (1984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Оюни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(1998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Лунный свет: Калмыцкие историко-литературные памятники (2003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114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Бадмаев Андрей Васильевич 1939-2020 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Бадмаев Андрей Васильевич 1939-2020 </dc:title>
  <dc:creator>Агуляева БС</dc:creator>
  <cp:lastModifiedBy>Агуляева БС</cp:lastModifiedBy>
  <cp:revision>4</cp:revision>
  <dcterms:created xsi:type="dcterms:W3CDTF">2021-02-16T10:37:07Z</dcterms:created>
  <dcterms:modified xsi:type="dcterms:W3CDTF">2021-02-16T12:52:54Z</dcterms:modified>
</cp:coreProperties>
</file>