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04" r:id="rId3"/>
    <p:sldId id="257" r:id="rId4"/>
    <p:sldId id="258" r:id="rId5"/>
    <p:sldId id="259" r:id="rId6"/>
    <p:sldId id="260" r:id="rId7"/>
    <p:sldId id="261" r:id="rId8"/>
    <p:sldId id="262" r:id="rId9"/>
    <p:sldId id="293" r:id="rId10"/>
    <p:sldId id="294" r:id="rId11"/>
    <p:sldId id="295" r:id="rId12"/>
    <p:sldId id="296" r:id="rId13"/>
    <p:sldId id="297" r:id="rId14"/>
    <p:sldId id="263" r:id="rId15"/>
    <p:sldId id="264" r:id="rId16"/>
    <p:sldId id="298" r:id="rId17"/>
    <p:sldId id="299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C9A"/>
    <a:srgbClr val="A59E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&#1057;&#1077;&#1075;&#1086;&#1076;&#1085;&#1103;_07-11-2018_&#1086;&#1073;&#1085;&#1086;&#1074;&#1083;&#1077;&#1085;&#1086;\&#1054;&#1082;&#1086;&#1085;&#1095;&#1072;&#1090;&#1077;&#1083;&#1100;&#1085;&#1072;&#1103;&#1056;&#1077;&#1076;&#1072;&#1082;&#1094;&#1080;&#1103;&#1044;&#1072;&#1085;&#1085;&#1099;&#1093;\&#1060;&#1086;&#1088;&#1084;&#1099;,%20&#1088;&#1077;&#1076;&#1072;&#1082;&#1094;&#1080;&#1103;%204\&#1060;&#1086;&#1088;&#1084;&#1072;%2010,%20&#1056;&#106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&#1057;&#1077;&#1075;&#1086;&#1076;&#1085;&#1103;_07-11-2018_&#1086;&#1073;&#1085;&#1086;&#1074;&#1083;&#1077;&#1085;&#1086;\&#1054;&#1082;&#1086;&#1085;&#1095;&#1072;&#1090;&#1077;&#1083;&#1100;&#1085;&#1072;&#1103;&#1056;&#1077;&#1076;&#1072;&#1082;&#1094;&#1080;&#1103;&#1044;&#1072;&#1085;&#1085;&#1099;&#1093;\&#1060;&#1086;&#1088;&#1084;&#1099;,%20&#1088;&#1077;&#1076;&#1072;&#1082;&#1094;&#1080;&#1103;%204\&#1060;&#1086;&#1088;&#1084;&#1072;%2010,%20&#1056;&#106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Уровень сложности заданий части 1 </a:t>
            </a:r>
            <a:endParaRPr lang="ru-RU" sz="1600" b="0" dirty="0"/>
          </a:p>
        </c:rich>
      </c:tx>
    </c:title>
    <c:plotArea>
      <c:layout/>
      <c:barChart>
        <c:barDir val="bar"/>
        <c:grouping val="percentStacked"/>
        <c:ser>
          <c:idx val="0"/>
          <c:order val="0"/>
          <c:tx>
            <c:strRef>
              <c:f>Лист1!$C$4</c:f>
              <c:strCache>
                <c:ptCount val="1"/>
                <c:pt idx="0">
                  <c:v>Чрезмерно высокий</c:v>
                </c:pt>
              </c:strCache>
            </c:strRef>
          </c:tx>
          <c:cat>
            <c:strRef>
              <c:f>Лист1!$D$3:$L$3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Лист1!$D$4:$L$4</c:f>
              <c:numCache>
                <c:formatCode>0.0</c:formatCode>
                <c:ptCount val="9"/>
                <c:pt idx="0">
                  <c:v>12.205270457697642</c:v>
                </c:pt>
                <c:pt idx="1">
                  <c:v>2.4713150926743159</c:v>
                </c:pt>
                <c:pt idx="2">
                  <c:v>2.6330532212885154</c:v>
                </c:pt>
                <c:pt idx="3">
                  <c:v>5.0480769230769225</c:v>
                </c:pt>
                <c:pt idx="4">
                  <c:v>5.9183673469387754</c:v>
                </c:pt>
                <c:pt idx="5">
                  <c:v>4.7794117647058822</c:v>
                </c:pt>
                <c:pt idx="6">
                  <c:v>5.9417040358744426</c:v>
                </c:pt>
                <c:pt idx="7">
                  <c:v>6.3926940639269372</c:v>
                </c:pt>
                <c:pt idx="8">
                  <c:v>20.544835414301932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Скорее высокий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Лист1!$D$3:$L$3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Лист1!$D$5:$L$5</c:f>
              <c:numCache>
                <c:formatCode>0.0</c:formatCode>
                <c:ptCount val="9"/>
                <c:pt idx="0">
                  <c:v>56.218215441516421</c:v>
                </c:pt>
                <c:pt idx="1">
                  <c:v>19.108561341571036</c:v>
                </c:pt>
                <c:pt idx="2">
                  <c:v>23.081232492997181</c:v>
                </c:pt>
                <c:pt idx="3">
                  <c:v>30.108173076923062</c:v>
                </c:pt>
                <c:pt idx="4">
                  <c:v>40.952380952380949</c:v>
                </c:pt>
                <c:pt idx="5">
                  <c:v>38.020833333333329</c:v>
                </c:pt>
                <c:pt idx="6">
                  <c:v>39.91031390134529</c:v>
                </c:pt>
                <c:pt idx="7">
                  <c:v>33.675799086758012</c:v>
                </c:pt>
                <c:pt idx="8">
                  <c:v>53.121452894438164</c:v>
                </c:pt>
              </c:numCache>
            </c:numRef>
          </c:val>
        </c:ser>
        <c:ser>
          <c:idx val="2"/>
          <c:order val="2"/>
          <c:tx>
            <c:strRef>
              <c:f>Лист1!$C$6</c:f>
              <c:strCache>
                <c:ptCount val="1"/>
                <c:pt idx="0">
                  <c:v>Средний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Лист1!$D$3:$L$3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Лист1!$D$6:$L$6</c:f>
              <c:numCache>
                <c:formatCode>0.0</c:formatCode>
                <c:ptCount val="9"/>
                <c:pt idx="0">
                  <c:v>30.328247803975923</c:v>
                </c:pt>
                <c:pt idx="1">
                  <c:v>71.094439541041496</c:v>
                </c:pt>
                <c:pt idx="2">
                  <c:v>69.467787114845919</c:v>
                </c:pt>
                <c:pt idx="3">
                  <c:v>62.079326923076955</c:v>
                </c:pt>
                <c:pt idx="4">
                  <c:v>50.340136054421798</c:v>
                </c:pt>
                <c:pt idx="5">
                  <c:v>54.289215686274503</c:v>
                </c:pt>
                <c:pt idx="6">
                  <c:v>52.017937219730925</c:v>
                </c:pt>
                <c:pt idx="7">
                  <c:v>58.219178082191817</c:v>
                </c:pt>
                <c:pt idx="8">
                  <c:v>24.80136208853574</c:v>
                </c:pt>
              </c:numCache>
            </c:numRef>
          </c:val>
        </c:ser>
        <c:ser>
          <c:idx val="3"/>
          <c:order val="3"/>
          <c:tx>
            <c:strRef>
              <c:f>Лист1!$C$7</c:f>
              <c:strCache>
                <c:ptCount val="1"/>
                <c:pt idx="0">
                  <c:v>Скорее низкий</c:v>
                </c:pt>
              </c:strCache>
            </c:strRef>
          </c:tx>
          <c:cat>
            <c:strRef>
              <c:f>Лист1!$D$3:$L$3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Лист1!$D$7:$L$7</c:f>
              <c:numCache>
                <c:formatCode>0.0</c:formatCode>
                <c:ptCount val="9"/>
                <c:pt idx="0">
                  <c:v>1.0633379565418408</c:v>
                </c:pt>
                <c:pt idx="1">
                  <c:v>6.8402471315092717</c:v>
                </c:pt>
                <c:pt idx="2">
                  <c:v>4.5378151260504147</c:v>
                </c:pt>
                <c:pt idx="3">
                  <c:v>2.6442307692307692</c:v>
                </c:pt>
                <c:pt idx="4">
                  <c:v>2.5850340136054419</c:v>
                </c:pt>
                <c:pt idx="5">
                  <c:v>2.7267156862745097</c:v>
                </c:pt>
                <c:pt idx="6">
                  <c:v>1.9058295964125556</c:v>
                </c:pt>
                <c:pt idx="7">
                  <c:v>1.5981735159817365</c:v>
                </c:pt>
                <c:pt idx="8">
                  <c:v>1.1350737797956867</c:v>
                </c:pt>
              </c:numCache>
            </c:numRef>
          </c:val>
        </c:ser>
        <c:ser>
          <c:idx val="4"/>
          <c:order val="4"/>
          <c:tx>
            <c:strRef>
              <c:f>Лист1!$C$8</c:f>
              <c:strCache>
                <c:ptCount val="1"/>
                <c:pt idx="0">
                  <c:v>Крайне низкий</c:v>
                </c:pt>
              </c:strCache>
            </c:strRef>
          </c:tx>
          <c:cat>
            <c:strRef>
              <c:f>Лист1!$D$3:$L$3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Лист1!$D$8:$L$8</c:f>
              <c:numCache>
                <c:formatCode>0.0</c:formatCode>
                <c:ptCount val="9"/>
                <c:pt idx="0">
                  <c:v>0.18492834026814622</c:v>
                </c:pt>
                <c:pt idx="1">
                  <c:v>0.48543689320388389</c:v>
                </c:pt>
                <c:pt idx="2">
                  <c:v>0.28011204481792717</c:v>
                </c:pt>
                <c:pt idx="3">
                  <c:v>0.12019230769230764</c:v>
                </c:pt>
                <c:pt idx="4">
                  <c:v>0.20408163265306123</c:v>
                </c:pt>
                <c:pt idx="5">
                  <c:v>0.18382352941176469</c:v>
                </c:pt>
                <c:pt idx="6">
                  <c:v>0.22421524663677145</c:v>
                </c:pt>
                <c:pt idx="7">
                  <c:v>0.1141552511415526</c:v>
                </c:pt>
                <c:pt idx="8">
                  <c:v>0.39727582292849056</c:v>
                </c:pt>
              </c:numCache>
            </c:numRef>
          </c:val>
        </c:ser>
        <c:overlap val="100"/>
        <c:axId val="78364672"/>
        <c:axId val="78366208"/>
      </c:barChart>
      <c:catAx>
        <c:axId val="78364672"/>
        <c:scaling>
          <c:orientation val="minMax"/>
        </c:scaling>
        <c:axPos val="l"/>
        <c:numFmt formatCode="General" sourceLinked="0"/>
        <c:tickLblPos val="nextTo"/>
        <c:crossAx val="78366208"/>
        <c:crosses val="autoZero"/>
        <c:auto val="1"/>
        <c:lblAlgn val="ctr"/>
        <c:lblOffset val="100"/>
      </c:catAx>
      <c:valAx>
        <c:axId val="78366208"/>
        <c:scaling>
          <c:orientation val="minMax"/>
        </c:scaling>
        <c:axPos val="b"/>
        <c:majorGridlines/>
        <c:numFmt formatCode="0%" sourceLinked="1"/>
        <c:tickLblPos val="nextTo"/>
        <c:crossAx val="78364672"/>
        <c:crosses val="autoZero"/>
        <c:crossBetween val="between"/>
      </c:valAx>
    </c:plotArea>
    <c:legend>
      <c:legendPos val="b"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Уровень сложности заданий части 2</a:t>
            </a:r>
          </a:p>
        </c:rich>
      </c:tx>
    </c:title>
    <c:plotArea>
      <c:layout/>
      <c:barChart>
        <c:barDir val="bar"/>
        <c:grouping val="percentStacked"/>
        <c:ser>
          <c:idx val="0"/>
          <c:order val="0"/>
          <c:tx>
            <c:strRef>
              <c:f>Лист1!$C$11</c:f>
              <c:strCache>
                <c:ptCount val="1"/>
                <c:pt idx="0">
                  <c:v>Чрезмерно высокий</c:v>
                </c:pt>
              </c:strCache>
            </c:strRef>
          </c:tx>
          <c:cat>
            <c:strRef>
              <c:f>Лист1!$D$10:$L$10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Лист1!$D$11:$L$11</c:f>
              <c:numCache>
                <c:formatCode>0.0</c:formatCode>
                <c:ptCount val="9"/>
                <c:pt idx="0">
                  <c:v>16.103655714946804</c:v>
                </c:pt>
                <c:pt idx="1">
                  <c:v>20.052770448548813</c:v>
                </c:pt>
                <c:pt idx="2">
                  <c:v>20.884658454647255</c:v>
                </c:pt>
                <c:pt idx="3">
                  <c:v>18.198307134220073</c:v>
                </c:pt>
                <c:pt idx="4">
                  <c:v>23.573369565217387</c:v>
                </c:pt>
                <c:pt idx="5">
                  <c:v>23.657563669837387</c:v>
                </c:pt>
                <c:pt idx="6">
                  <c:v>16.591928251121072</c:v>
                </c:pt>
                <c:pt idx="7">
                  <c:v>13.126760563380282</c:v>
                </c:pt>
                <c:pt idx="8">
                  <c:v>19.150141643059495</c:v>
                </c:pt>
              </c:numCache>
            </c:numRef>
          </c:val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Скорее высокий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Лист1!$D$10:$L$10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Лист1!$D$12:$L$12</c:f>
              <c:numCache>
                <c:formatCode>0.0</c:formatCode>
                <c:ptCount val="9"/>
                <c:pt idx="0">
                  <c:v>59.833410458121236</c:v>
                </c:pt>
                <c:pt idx="1">
                  <c:v>59.322779243623572</c:v>
                </c:pt>
                <c:pt idx="2">
                  <c:v>56.662933930571199</c:v>
                </c:pt>
                <c:pt idx="3">
                  <c:v>54.050785973397794</c:v>
                </c:pt>
                <c:pt idx="4">
                  <c:v>54.211956521739125</c:v>
                </c:pt>
                <c:pt idx="5">
                  <c:v>61.061675360540043</c:v>
                </c:pt>
                <c:pt idx="6">
                  <c:v>55.913677130044846</c:v>
                </c:pt>
                <c:pt idx="7">
                  <c:v>50.98591549295778</c:v>
                </c:pt>
                <c:pt idx="8">
                  <c:v>52.917847025495703</c:v>
                </c:pt>
              </c:numCache>
            </c:numRef>
          </c:val>
        </c:ser>
        <c:ser>
          <c:idx val="2"/>
          <c:order val="2"/>
          <c:tx>
            <c:strRef>
              <c:f>Лист1!$C$13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Лист1!$D$10:$L$10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Лист1!$D$13:$L$13</c:f>
              <c:numCache>
                <c:formatCode>0.0</c:formatCode>
                <c:ptCount val="9"/>
                <c:pt idx="0">
                  <c:v>23.87783433595559</c:v>
                </c:pt>
                <c:pt idx="1">
                  <c:v>20.360598065083554</c:v>
                </c:pt>
                <c:pt idx="2">
                  <c:v>21.836506159014576</c:v>
                </c:pt>
                <c:pt idx="3">
                  <c:v>26.602176541717036</c:v>
                </c:pt>
                <c:pt idx="4">
                  <c:v>21.739130434782609</c:v>
                </c:pt>
                <c:pt idx="5">
                  <c:v>14.94323412089598</c:v>
                </c:pt>
                <c:pt idx="6">
                  <c:v>26.961883408071746</c:v>
                </c:pt>
                <c:pt idx="7">
                  <c:v>35.098591549295783</c:v>
                </c:pt>
                <c:pt idx="8">
                  <c:v>27.025495750708217</c:v>
                </c:pt>
              </c:numCache>
            </c:numRef>
          </c:val>
        </c:ser>
        <c:ser>
          <c:idx val="3"/>
          <c:order val="3"/>
          <c:tx>
            <c:strRef>
              <c:f>Лист1!$C$14</c:f>
              <c:strCache>
                <c:ptCount val="1"/>
                <c:pt idx="0">
                  <c:v>Скорее низкий</c:v>
                </c:pt>
              </c:strCache>
            </c:strRef>
          </c:tx>
          <c:cat>
            <c:strRef>
              <c:f>Лист1!$D$10:$L$10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Лист1!$D$14:$L$14</c:f>
              <c:numCache>
                <c:formatCode>0.0</c:formatCode>
                <c:ptCount val="9"/>
                <c:pt idx="0">
                  <c:v>0.13882461823229986</c:v>
                </c:pt>
                <c:pt idx="1">
                  <c:v>0.26385224274406338</c:v>
                </c:pt>
                <c:pt idx="2">
                  <c:v>0.61590145576707767</c:v>
                </c:pt>
                <c:pt idx="3">
                  <c:v>0.9068923821039907</c:v>
                </c:pt>
                <c:pt idx="4">
                  <c:v>0.40760869565217411</c:v>
                </c:pt>
                <c:pt idx="5">
                  <c:v>0.33752684872660366</c:v>
                </c:pt>
                <c:pt idx="6">
                  <c:v>0.4484304932735429</c:v>
                </c:pt>
                <c:pt idx="7">
                  <c:v>0.73239436619718368</c:v>
                </c:pt>
                <c:pt idx="8">
                  <c:v>0.5099150141643064</c:v>
                </c:pt>
              </c:numCache>
            </c:numRef>
          </c:val>
        </c:ser>
        <c:ser>
          <c:idx val="4"/>
          <c:order val="4"/>
          <c:tx>
            <c:strRef>
              <c:f>Лист1!$C$15</c:f>
              <c:strCache>
                <c:ptCount val="1"/>
                <c:pt idx="0">
                  <c:v>Крайне низкий</c:v>
                </c:pt>
              </c:strCache>
            </c:strRef>
          </c:tx>
          <c:cat>
            <c:strRef>
              <c:f>Лист1!$D$10:$L$10</c:f>
              <c:strCache>
                <c:ptCount val="9"/>
                <c:pt idx="0">
                  <c:v>История</c:v>
                </c:pt>
                <c:pt idx="1">
                  <c:v>Обществознание</c:v>
                </c:pt>
                <c:pt idx="2">
                  <c:v>Право</c:v>
                </c:pt>
                <c:pt idx="3">
                  <c:v>Экономика</c:v>
                </c:pt>
                <c:pt idx="4">
                  <c:v>Россия в мире</c:v>
                </c:pt>
                <c:pt idx="5">
                  <c:v>Русский язык и литература</c:v>
                </c:pt>
                <c:pt idx="6">
                  <c:v>Математика и информатика</c:v>
                </c:pt>
                <c:pt idx="7">
                  <c:v>Родной язык и литература</c:v>
                </c:pt>
                <c:pt idx="8">
                  <c:v>Основы духовно-нравственной культуры народов России</c:v>
                </c:pt>
              </c:strCache>
            </c:strRef>
          </c:cat>
          <c:val>
            <c:numRef>
              <c:f>Лист1!$D$15:$L$15</c:f>
              <c:numCache>
                <c:formatCode>0.0</c:formatCode>
                <c:ptCount val="9"/>
                <c:pt idx="0">
                  <c:v>4.6274872744099881E-2</c:v>
                </c:pt>
                <c:pt idx="1">
                  <c:v>0</c:v>
                </c:pt>
                <c:pt idx="2">
                  <c:v>0</c:v>
                </c:pt>
                <c:pt idx="3">
                  <c:v>0.24183796856106426</c:v>
                </c:pt>
                <c:pt idx="4">
                  <c:v>6.7934782608695704E-2</c:v>
                </c:pt>
                <c:pt idx="5">
                  <c:v>0</c:v>
                </c:pt>
                <c:pt idx="6">
                  <c:v>8.4080717488789203E-2</c:v>
                </c:pt>
                <c:pt idx="7">
                  <c:v>5.6338028169014086E-2</c:v>
                </c:pt>
                <c:pt idx="8">
                  <c:v>0.39660056657223824</c:v>
                </c:pt>
              </c:numCache>
            </c:numRef>
          </c:val>
        </c:ser>
        <c:overlap val="100"/>
        <c:axId val="78391552"/>
        <c:axId val="78397440"/>
      </c:barChart>
      <c:catAx>
        <c:axId val="78391552"/>
        <c:scaling>
          <c:orientation val="minMax"/>
        </c:scaling>
        <c:axPos val="l"/>
        <c:numFmt formatCode="General" sourceLinked="0"/>
        <c:tickLblPos val="nextTo"/>
        <c:crossAx val="78397440"/>
        <c:crosses val="autoZero"/>
        <c:auto val="1"/>
        <c:lblAlgn val="ctr"/>
        <c:lblOffset val="100"/>
      </c:catAx>
      <c:valAx>
        <c:axId val="78397440"/>
        <c:scaling>
          <c:orientation val="minMax"/>
        </c:scaling>
        <c:axPos val="b"/>
        <c:majorGridlines/>
        <c:numFmt formatCode="0%" sourceLinked="1"/>
        <c:tickLblPos val="nextTo"/>
        <c:crossAx val="7839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666376373876406"/>
          <c:y val="0.92993651724296889"/>
          <c:w val="0.62119432837765154"/>
          <c:h val="5.3946383784083327E-2"/>
        </c:manualLayout>
      </c:layout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A6508-DFD1-4481-A046-71948CFDF7AF}" type="doc">
      <dgm:prSet loTypeId="urn:microsoft.com/office/officeart/2005/8/layout/h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2C95FDB-22FA-4F09-AF30-FEA7046C2E93}">
      <dgm:prSet phldrT="[Текст]"/>
      <dgm:spPr/>
      <dgm:t>
        <a:bodyPr/>
        <a:lstStyle/>
        <a:p>
          <a:r>
            <a:rPr lang="ru-RU" dirty="0" smtClean="0"/>
            <a:t>Национальная система профессионального роста педагогических работников  </a:t>
          </a:r>
          <a:endParaRPr lang="ru-RU" dirty="0"/>
        </a:p>
      </dgm:t>
    </dgm:pt>
    <dgm:pt modelId="{4DC0DE61-39BA-47B8-876F-5DD79E5A9075}" type="parTrans" cxnId="{2A9BB947-2898-4D7B-92C5-FC155E5B7528}">
      <dgm:prSet/>
      <dgm:spPr/>
      <dgm:t>
        <a:bodyPr/>
        <a:lstStyle/>
        <a:p>
          <a:endParaRPr lang="ru-RU"/>
        </a:p>
      </dgm:t>
    </dgm:pt>
    <dgm:pt modelId="{2D7EE08E-B2CC-46BF-94D9-70EC552ED614}" type="sibTrans" cxnId="{2A9BB947-2898-4D7B-92C5-FC155E5B7528}">
      <dgm:prSet/>
      <dgm:spPr/>
      <dgm:t>
        <a:bodyPr/>
        <a:lstStyle/>
        <a:p>
          <a:endParaRPr lang="ru-RU"/>
        </a:p>
      </dgm:t>
    </dgm:pt>
    <dgm:pt modelId="{283B06BD-25B8-41D2-B838-E43440C3734C}">
      <dgm:prSet phldrT="[Текст]"/>
      <dgm:spPr/>
      <dgm:t>
        <a:bodyPr/>
        <a:lstStyle/>
        <a:p>
          <a:r>
            <a:rPr lang="ru-RU" dirty="0" smtClean="0"/>
            <a:t>Аттестация на основе ЕФОМ </a:t>
          </a:r>
          <a:endParaRPr lang="ru-RU" dirty="0"/>
        </a:p>
      </dgm:t>
    </dgm:pt>
    <dgm:pt modelId="{4E83F0B1-DD56-48B6-816D-8931D2049907}" type="parTrans" cxnId="{533B468E-9949-4FC3-9B8D-E10ADAD580B5}">
      <dgm:prSet/>
      <dgm:spPr/>
      <dgm:t>
        <a:bodyPr/>
        <a:lstStyle/>
        <a:p>
          <a:endParaRPr lang="ru-RU"/>
        </a:p>
      </dgm:t>
    </dgm:pt>
    <dgm:pt modelId="{C23B801B-2B85-465E-ADF6-FB90EC3E4DB8}" type="sibTrans" cxnId="{533B468E-9949-4FC3-9B8D-E10ADAD580B5}">
      <dgm:prSet/>
      <dgm:spPr/>
      <dgm:t>
        <a:bodyPr/>
        <a:lstStyle/>
        <a:p>
          <a:endParaRPr lang="ru-RU"/>
        </a:p>
      </dgm:t>
    </dgm:pt>
    <dgm:pt modelId="{284BBFB0-2473-4260-AE49-2C3C5BE5528E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Непрерывное педагогическое образование </a:t>
          </a:r>
        </a:p>
        <a:p>
          <a:endParaRPr lang="ru-RU" dirty="0"/>
        </a:p>
      </dgm:t>
    </dgm:pt>
    <dgm:pt modelId="{55414BF8-45FF-4ED2-82C8-955204C8589D}" type="parTrans" cxnId="{C4252A64-4A9E-4C80-A573-08C53774ED54}">
      <dgm:prSet/>
      <dgm:spPr/>
      <dgm:t>
        <a:bodyPr/>
        <a:lstStyle/>
        <a:p>
          <a:endParaRPr lang="ru-RU"/>
        </a:p>
      </dgm:t>
    </dgm:pt>
    <dgm:pt modelId="{BFC46DC7-9086-4817-90BC-D0FBC4303C31}" type="sibTrans" cxnId="{C4252A64-4A9E-4C80-A573-08C53774ED54}">
      <dgm:prSet/>
      <dgm:spPr/>
      <dgm:t>
        <a:bodyPr/>
        <a:lstStyle/>
        <a:p>
          <a:endParaRPr lang="ru-RU"/>
        </a:p>
      </dgm:t>
    </dgm:pt>
    <dgm:pt modelId="{AB23420A-400A-4B2C-9DE9-70EBAA9FB4E0}">
      <dgm:prSet phldrT="[Текст]"/>
      <dgm:spPr/>
      <dgm:t>
        <a:bodyPr/>
        <a:lstStyle/>
        <a:p>
          <a:r>
            <a:rPr lang="ru-RU" dirty="0" smtClean="0"/>
            <a:t> Система мотивации</a:t>
          </a:r>
          <a:endParaRPr lang="ru-RU" dirty="0"/>
        </a:p>
      </dgm:t>
    </dgm:pt>
    <dgm:pt modelId="{4BFED701-FA3B-425A-AA0C-42D5597AA9A1}" type="parTrans" cxnId="{B9D974F9-C264-487B-ADBE-C3B1ED80B232}">
      <dgm:prSet/>
      <dgm:spPr/>
      <dgm:t>
        <a:bodyPr/>
        <a:lstStyle/>
        <a:p>
          <a:endParaRPr lang="ru-RU"/>
        </a:p>
      </dgm:t>
    </dgm:pt>
    <dgm:pt modelId="{85CFB3C3-3147-49F7-91A0-AC86201D16E9}" type="sibTrans" cxnId="{B9D974F9-C264-487B-ADBE-C3B1ED80B232}">
      <dgm:prSet/>
      <dgm:spPr/>
      <dgm:t>
        <a:bodyPr/>
        <a:lstStyle/>
        <a:p>
          <a:endParaRPr lang="ru-RU"/>
        </a:p>
      </dgm:t>
    </dgm:pt>
    <dgm:pt modelId="{EB0CB6A7-B503-4F92-A666-4D0BAF3E2681}" type="pres">
      <dgm:prSet presAssocID="{E52A6508-DFD1-4481-A046-71948CFDF7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9CEA8-6FAA-4AD2-8D8C-EF093AA25738}" type="pres">
      <dgm:prSet presAssocID="{92C95FDB-22FA-4F09-AF30-FEA7046C2E93}" presName="roof" presStyleLbl="dkBgShp" presStyleIdx="0" presStyleCnt="2" custLinFactNeighborY="1864"/>
      <dgm:spPr/>
      <dgm:t>
        <a:bodyPr/>
        <a:lstStyle/>
        <a:p>
          <a:endParaRPr lang="ru-RU"/>
        </a:p>
      </dgm:t>
    </dgm:pt>
    <dgm:pt modelId="{16DD2125-16D9-4CC7-A5D3-E92578B752C1}" type="pres">
      <dgm:prSet presAssocID="{92C95FDB-22FA-4F09-AF30-FEA7046C2E93}" presName="pillars" presStyleCnt="0"/>
      <dgm:spPr/>
    </dgm:pt>
    <dgm:pt modelId="{F25F5113-5726-4BF4-A537-EE49F20844FB}" type="pres">
      <dgm:prSet presAssocID="{92C95FDB-22FA-4F09-AF30-FEA7046C2E9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0BA-7373-4B11-8696-3F1167BFC1BC}" type="pres">
      <dgm:prSet presAssocID="{284BBFB0-2473-4260-AE49-2C3C5BE5528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8201C-A0ED-44D6-831A-8FD37D53E0B6}" type="pres">
      <dgm:prSet presAssocID="{AB23420A-400A-4B2C-9DE9-70EBAA9FB4E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5FC1A-44F7-4724-848D-7BD698DF15A3}" type="pres">
      <dgm:prSet presAssocID="{92C95FDB-22FA-4F09-AF30-FEA7046C2E93}" presName="base" presStyleLbl="dkBgShp" presStyleIdx="1" presStyleCnt="2"/>
      <dgm:spPr/>
    </dgm:pt>
  </dgm:ptLst>
  <dgm:cxnLst>
    <dgm:cxn modelId="{B9D974F9-C264-487B-ADBE-C3B1ED80B232}" srcId="{92C95FDB-22FA-4F09-AF30-FEA7046C2E93}" destId="{AB23420A-400A-4B2C-9DE9-70EBAA9FB4E0}" srcOrd="2" destOrd="0" parTransId="{4BFED701-FA3B-425A-AA0C-42D5597AA9A1}" sibTransId="{85CFB3C3-3147-49F7-91A0-AC86201D16E9}"/>
    <dgm:cxn modelId="{2A9BB947-2898-4D7B-92C5-FC155E5B7528}" srcId="{E52A6508-DFD1-4481-A046-71948CFDF7AF}" destId="{92C95FDB-22FA-4F09-AF30-FEA7046C2E93}" srcOrd="0" destOrd="0" parTransId="{4DC0DE61-39BA-47B8-876F-5DD79E5A9075}" sibTransId="{2D7EE08E-B2CC-46BF-94D9-70EC552ED614}"/>
    <dgm:cxn modelId="{2F6F44C9-E6F3-427E-9B6E-A8D6F33FED7B}" type="presOf" srcId="{E52A6508-DFD1-4481-A046-71948CFDF7AF}" destId="{EB0CB6A7-B503-4F92-A666-4D0BAF3E2681}" srcOrd="0" destOrd="0" presId="urn:microsoft.com/office/officeart/2005/8/layout/hList3"/>
    <dgm:cxn modelId="{C4252A64-4A9E-4C80-A573-08C53774ED54}" srcId="{92C95FDB-22FA-4F09-AF30-FEA7046C2E93}" destId="{284BBFB0-2473-4260-AE49-2C3C5BE5528E}" srcOrd="1" destOrd="0" parTransId="{55414BF8-45FF-4ED2-82C8-955204C8589D}" sibTransId="{BFC46DC7-9086-4817-90BC-D0FBC4303C31}"/>
    <dgm:cxn modelId="{85D0A6A7-9DA0-4009-8CF6-6731ADA3FC71}" type="presOf" srcId="{283B06BD-25B8-41D2-B838-E43440C3734C}" destId="{F25F5113-5726-4BF4-A537-EE49F20844FB}" srcOrd="0" destOrd="0" presId="urn:microsoft.com/office/officeart/2005/8/layout/hList3"/>
    <dgm:cxn modelId="{3DAACDF3-6D23-40E5-A60C-BED824B3C970}" type="presOf" srcId="{284BBFB0-2473-4260-AE49-2C3C5BE5528E}" destId="{ABCDB0BA-7373-4B11-8696-3F1167BFC1BC}" srcOrd="0" destOrd="0" presId="urn:microsoft.com/office/officeart/2005/8/layout/hList3"/>
    <dgm:cxn modelId="{19C818A0-BA11-4FC7-8AA7-917DBC693E6A}" type="presOf" srcId="{AB23420A-400A-4B2C-9DE9-70EBAA9FB4E0}" destId="{6618201C-A0ED-44D6-831A-8FD37D53E0B6}" srcOrd="0" destOrd="0" presId="urn:microsoft.com/office/officeart/2005/8/layout/hList3"/>
    <dgm:cxn modelId="{533B468E-9949-4FC3-9B8D-E10ADAD580B5}" srcId="{92C95FDB-22FA-4F09-AF30-FEA7046C2E93}" destId="{283B06BD-25B8-41D2-B838-E43440C3734C}" srcOrd="0" destOrd="0" parTransId="{4E83F0B1-DD56-48B6-816D-8931D2049907}" sibTransId="{C23B801B-2B85-465E-ADF6-FB90EC3E4DB8}"/>
    <dgm:cxn modelId="{904E80DD-97C4-464D-B8D3-044709746855}" type="presOf" srcId="{92C95FDB-22FA-4F09-AF30-FEA7046C2E93}" destId="{99B9CEA8-6FAA-4AD2-8D8C-EF093AA25738}" srcOrd="0" destOrd="0" presId="urn:microsoft.com/office/officeart/2005/8/layout/hList3"/>
    <dgm:cxn modelId="{DFE8E140-3208-4D9B-BAEF-82801BCABCE2}" type="presParOf" srcId="{EB0CB6A7-B503-4F92-A666-4D0BAF3E2681}" destId="{99B9CEA8-6FAA-4AD2-8D8C-EF093AA25738}" srcOrd="0" destOrd="0" presId="urn:microsoft.com/office/officeart/2005/8/layout/hList3"/>
    <dgm:cxn modelId="{C2875738-D0C9-4DED-B6A7-17B7EA02E9C5}" type="presParOf" srcId="{EB0CB6A7-B503-4F92-A666-4D0BAF3E2681}" destId="{16DD2125-16D9-4CC7-A5D3-E92578B752C1}" srcOrd="1" destOrd="0" presId="urn:microsoft.com/office/officeart/2005/8/layout/hList3"/>
    <dgm:cxn modelId="{250730EA-A636-4C1C-882F-F5AAB69558ED}" type="presParOf" srcId="{16DD2125-16D9-4CC7-A5D3-E92578B752C1}" destId="{F25F5113-5726-4BF4-A537-EE49F20844FB}" srcOrd="0" destOrd="0" presId="urn:microsoft.com/office/officeart/2005/8/layout/hList3"/>
    <dgm:cxn modelId="{4B90E832-756C-4438-AFE1-22660158C6CA}" type="presParOf" srcId="{16DD2125-16D9-4CC7-A5D3-E92578B752C1}" destId="{ABCDB0BA-7373-4B11-8696-3F1167BFC1BC}" srcOrd="1" destOrd="0" presId="urn:microsoft.com/office/officeart/2005/8/layout/hList3"/>
    <dgm:cxn modelId="{E49405FD-F6D3-43BF-8AF4-DB9178709DFB}" type="presParOf" srcId="{16DD2125-16D9-4CC7-A5D3-E92578B752C1}" destId="{6618201C-A0ED-44D6-831A-8FD37D53E0B6}" srcOrd="2" destOrd="0" presId="urn:microsoft.com/office/officeart/2005/8/layout/hList3"/>
    <dgm:cxn modelId="{93A6A8CF-C23B-4AB4-B4D4-E3B1D06CF815}" type="presParOf" srcId="{EB0CB6A7-B503-4F92-A666-4D0BAF3E2681}" destId="{E3B5FC1A-44F7-4724-848D-7BD698DF15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B8D96C-CE8F-4AD8-B82D-67D0B470DE63}" type="doc">
      <dgm:prSet loTypeId="urn:microsoft.com/office/officeart/2005/8/layout/target3" loCatId="list" qsTypeId="urn:microsoft.com/office/officeart/2005/8/quickstyle/simple1#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82B69A-24CA-42E7-AE10-084E5E33A8E2}">
      <dgm:prSet phldrT="[Текст]"/>
      <dgm:spPr/>
      <dgm:t>
        <a:bodyPr/>
        <a:lstStyle/>
        <a:p>
          <a:pPr defTabSz="893763"/>
          <a:r>
            <a:rPr lang="ru-RU" dirty="0" smtClean="0"/>
            <a:t>Кейсы на принятие решений </a:t>
          </a:r>
          <a:endParaRPr lang="ru-RU" dirty="0"/>
        </a:p>
      </dgm:t>
    </dgm:pt>
    <dgm:pt modelId="{193DC287-A379-41BD-86FD-0DCA6EA4CED4}" type="parTrans" cxnId="{D33E3385-EFF8-4707-BD26-93D87343081D}">
      <dgm:prSet/>
      <dgm:spPr/>
      <dgm:t>
        <a:bodyPr/>
        <a:lstStyle/>
        <a:p>
          <a:endParaRPr lang="ru-RU"/>
        </a:p>
      </dgm:t>
    </dgm:pt>
    <dgm:pt modelId="{620DB139-6B0E-470C-A1D4-9F80B7ABDA7D}" type="sibTrans" cxnId="{D33E3385-EFF8-4707-BD26-93D87343081D}">
      <dgm:prSet/>
      <dgm:spPr/>
      <dgm:t>
        <a:bodyPr/>
        <a:lstStyle/>
        <a:p>
          <a:endParaRPr lang="ru-RU"/>
        </a:p>
      </dgm:t>
    </dgm:pt>
    <dgm:pt modelId="{E0F4FEAA-951E-4105-BB60-8AA72F07B044}">
      <dgm:prSet phldrT="[Текст]"/>
      <dgm:spPr/>
      <dgm:t>
        <a:bodyPr/>
        <a:lstStyle/>
        <a:p>
          <a:r>
            <a:rPr lang="ru-RU" dirty="0" smtClean="0"/>
            <a:t>3 задания</a:t>
          </a:r>
          <a:endParaRPr lang="ru-RU" dirty="0"/>
        </a:p>
      </dgm:t>
    </dgm:pt>
    <dgm:pt modelId="{0AD437C0-076A-44B2-8349-1F28020ECE5A}" type="parTrans" cxnId="{20CBAF5F-0666-475C-8252-019631E74053}">
      <dgm:prSet/>
      <dgm:spPr/>
      <dgm:t>
        <a:bodyPr/>
        <a:lstStyle/>
        <a:p>
          <a:endParaRPr lang="ru-RU"/>
        </a:p>
      </dgm:t>
    </dgm:pt>
    <dgm:pt modelId="{10EEA3EA-6B09-45F8-A694-7A3AEDAF993A}" type="sibTrans" cxnId="{20CBAF5F-0666-475C-8252-019631E74053}">
      <dgm:prSet/>
      <dgm:spPr/>
      <dgm:t>
        <a:bodyPr/>
        <a:lstStyle/>
        <a:p>
          <a:endParaRPr lang="ru-RU"/>
        </a:p>
      </dgm:t>
    </dgm:pt>
    <dgm:pt modelId="{761AF0DD-B121-446B-A81B-2AE1F8CE9E5A}">
      <dgm:prSet phldrT="[Текст]"/>
      <dgm:spPr/>
      <dgm:t>
        <a:bodyPr/>
        <a:lstStyle/>
        <a:p>
          <a:r>
            <a:rPr lang="ru-RU" dirty="0" smtClean="0"/>
            <a:t>Тестовые задания на оценку управленческих компетенций </a:t>
          </a:r>
          <a:endParaRPr lang="ru-RU" dirty="0"/>
        </a:p>
      </dgm:t>
    </dgm:pt>
    <dgm:pt modelId="{683DD6FE-A3D5-4C1E-A072-6C999E44F196}" type="parTrans" cxnId="{A659949C-7C45-4FE9-BD1D-C30C68257FD1}">
      <dgm:prSet/>
      <dgm:spPr/>
      <dgm:t>
        <a:bodyPr/>
        <a:lstStyle/>
        <a:p>
          <a:endParaRPr lang="ru-RU"/>
        </a:p>
      </dgm:t>
    </dgm:pt>
    <dgm:pt modelId="{1A520EF8-7CF0-4792-9748-00CE9418640B}" type="sibTrans" cxnId="{A659949C-7C45-4FE9-BD1D-C30C68257FD1}">
      <dgm:prSet/>
      <dgm:spPr/>
      <dgm:t>
        <a:bodyPr/>
        <a:lstStyle/>
        <a:p>
          <a:endParaRPr lang="ru-RU"/>
        </a:p>
      </dgm:t>
    </dgm:pt>
    <dgm:pt modelId="{4DD9536E-9705-40CF-AA0E-C8D8D275797C}">
      <dgm:prSet phldrT="[Текст]"/>
      <dgm:spPr/>
      <dgm:t>
        <a:bodyPr/>
        <a:lstStyle/>
        <a:p>
          <a:r>
            <a:rPr lang="ru-RU" dirty="0" smtClean="0"/>
            <a:t>15 заданий</a:t>
          </a:r>
          <a:endParaRPr lang="ru-RU" dirty="0"/>
        </a:p>
      </dgm:t>
    </dgm:pt>
    <dgm:pt modelId="{AD4D9FF9-8249-4D7A-9847-11E7AE4B7EC4}" type="parTrans" cxnId="{5DB03219-2DA2-4816-9FAD-AFFFF98CF2B5}">
      <dgm:prSet/>
      <dgm:spPr/>
      <dgm:t>
        <a:bodyPr/>
        <a:lstStyle/>
        <a:p>
          <a:endParaRPr lang="ru-RU"/>
        </a:p>
      </dgm:t>
    </dgm:pt>
    <dgm:pt modelId="{FE4D2773-019D-460C-BF74-EC86FB2D0F2C}" type="sibTrans" cxnId="{5DB03219-2DA2-4816-9FAD-AFFFF98CF2B5}">
      <dgm:prSet/>
      <dgm:spPr/>
      <dgm:t>
        <a:bodyPr/>
        <a:lstStyle/>
        <a:p>
          <a:endParaRPr lang="ru-RU"/>
        </a:p>
      </dgm:t>
    </dgm:pt>
    <dgm:pt modelId="{70D109FF-DCF0-4479-9EDC-33B62F625C41}" type="pres">
      <dgm:prSet presAssocID="{2AB8D96C-CE8F-4AD8-B82D-67D0B470DE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571E2-E835-4627-A916-AB4ACFEF073F}" type="pres">
      <dgm:prSet presAssocID="{1082B69A-24CA-42E7-AE10-084E5E33A8E2}" presName="circle1" presStyleLbl="node1" presStyleIdx="0" presStyleCnt="2"/>
      <dgm:spPr/>
    </dgm:pt>
    <dgm:pt modelId="{A892AF27-D865-4CA7-A581-A8628F596FF6}" type="pres">
      <dgm:prSet presAssocID="{1082B69A-24CA-42E7-AE10-084E5E33A8E2}" presName="space" presStyleCnt="0"/>
      <dgm:spPr/>
    </dgm:pt>
    <dgm:pt modelId="{6D1D5A13-C7EC-447C-B4D3-C931BEB052F9}" type="pres">
      <dgm:prSet presAssocID="{1082B69A-24CA-42E7-AE10-084E5E33A8E2}" presName="rect1" presStyleLbl="alignAcc1" presStyleIdx="0" presStyleCnt="2" custLinFactNeighborX="-226" custLinFactNeighborY="1926"/>
      <dgm:spPr/>
      <dgm:t>
        <a:bodyPr/>
        <a:lstStyle/>
        <a:p>
          <a:endParaRPr lang="ru-RU"/>
        </a:p>
      </dgm:t>
    </dgm:pt>
    <dgm:pt modelId="{B00CB96C-3802-4692-8DAE-6487EAC502B9}" type="pres">
      <dgm:prSet presAssocID="{761AF0DD-B121-446B-A81B-2AE1F8CE9E5A}" presName="vertSpace2" presStyleLbl="node1" presStyleIdx="0" presStyleCnt="2"/>
      <dgm:spPr/>
    </dgm:pt>
    <dgm:pt modelId="{207045D7-10AB-44EC-9A67-59C5784C0344}" type="pres">
      <dgm:prSet presAssocID="{761AF0DD-B121-446B-A81B-2AE1F8CE9E5A}" presName="circle2" presStyleLbl="node1" presStyleIdx="1" presStyleCnt="2"/>
      <dgm:spPr/>
    </dgm:pt>
    <dgm:pt modelId="{FEF7F4C3-427A-4049-9AAF-F2568474EB82}" type="pres">
      <dgm:prSet presAssocID="{761AF0DD-B121-446B-A81B-2AE1F8CE9E5A}" presName="rect2" presStyleLbl="alignAcc1" presStyleIdx="1" presStyleCnt="2"/>
      <dgm:spPr/>
      <dgm:t>
        <a:bodyPr/>
        <a:lstStyle/>
        <a:p>
          <a:endParaRPr lang="ru-RU"/>
        </a:p>
      </dgm:t>
    </dgm:pt>
    <dgm:pt modelId="{FB8E4A83-C22D-4F11-A153-ED1990DB0EED}" type="pres">
      <dgm:prSet presAssocID="{1082B69A-24CA-42E7-AE10-084E5E33A8E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374C-846D-4FF8-962A-8573A29B6C65}" type="pres">
      <dgm:prSet presAssocID="{1082B69A-24CA-42E7-AE10-084E5E33A8E2}" presName="rect1ChTx" presStyleLbl="alignAcc1" presStyleIdx="1" presStyleCnt="2" custScaleX="111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CA7DB-65C1-4195-A0F8-4125835B5484}" type="pres">
      <dgm:prSet presAssocID="{761AF0DD-B121-446B-A81B-2AE1F8CE9E5A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1881C-06E2-4DCB-A547-FA487055A98B}" type="pres">
      <dgm:prSet presAssocID="{761AF0DD-B121-446B-A81B-2AE1F8CE9E5A}" presName="rect2ChTx" presStyleLbl="alignAcc1" presStyleIdx="1" presStyleCnt="2" custScaleX="11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724C4-37BE-48C4-93D0-F66772ACD060}" type="presOf" srcId="{761AF0DD-B121-446B-A81B-2AE1F8CE9E5A}" destId="{FEF7F4C3-427A-4049-9AAF-F2568474EB82}" srcOrd="0" destOrd="0" presId="urn:microsoft.com/office/officeart/2005/8/layout/target3"/>
    <dgm:cxn modelId="{569A5067-D0B0-45E8-B9CB-289AF60A6C92}" type="presOf" srcId="{2AB8D96C-CE8F-4AD8-B82D-67D0B470DE63}" destId="{70D109FF-DCF0-4479-9EDC-33B62F625C41}" srcOrd="0" destOrd="0" presId="urn:microsoft.com/office/officeart/2005/8/layout/target3"/>
    <dgm:cxn modelId="{753E8254-9B21-43FF-8A3E-8CBF866A7105}" type="presOf" srcId="{761AF0DD-B121-446B-A81B-2AE1F8CE9E5A}" destId="{FA4CA7DB-65C1-4195-A0F8-4125835B5484}" srcOrd="1" destOrd="0" presId="urn:microsoft.com/office/officeart/2005/8/layout/target3"/>
    <dgm:cxn modelId="{0DAFADFC-8B7A-4409-A7E6-F15B04922FEC}" type="presOf" srcId="{1082B69A-24CA-42E7-AE10-084E5E33A8E2}" destId="{6D1D5A13-C7EC-447C-B4D3-C931BEB052F9}" srcOrd="0" destOrd="0" presId="urn:microsoft.com/office/officeart/2005/8/layout/target3"/>
    <dgm:cxn modelId="{676DC431-4F53-4299-BADA-B13174E10A09}" type="presOf" srcId="{4DD9536E-9705-40CF-AA0E-C8D8D275797C}" destId="{0E91881C-06E2-4DCB-A547-FA487055A98B}" srcOrd="0" destOrd="0" presId="urn:microsoft.com/office/officeart/2005/8/layout/target3"/>
    <dgm:cxn modelId="{D33E3385-EFF8-4707-BD26-93D87343081D}" srcId="{2AB8D96C-CE8F-4AD8-B82D-67D0B470DE63}" destId="{1082B69A-24CA-42E7-AE10-084E5E33A8E2}" srcOrd="0" destOrd="0" parTransId="{193DC287-A379-41BD-86FD-0DCA6EA4CED4}" sibTransId="{620DB139-6B0E-470C-A1D4-9F80B7ABDA7D}"/>
    <dgm:cxn modelId="{F606FAE3-C355-4056-B2D1-853A3B90A181}" type="presOf" srcId="{1082B69A-24CA-42E7-AE10-084E5E33A8E2}" destId="{FB8E4A83-C22D-4F11-A153-ED1990DB0EED}" srcOrd="1" destOrd="0" presId="urn:microsoft.com/office/officeart/2005/8/layout/target3"/>
    <dgm:cxn modelId="{5DB03219-2DA2-4816-9FAD-AFFFF98CF2B5}" srcId="{761AF0DD-B121-446B-A81B-2AE1F8CE9E5A}" destId="{4DD9536E-9705-40CF-AA0E-C8D8D275797C}" srcOrd="0" destOrd="0" parTransId="{AD4D9FF9-8249-4D7A-9847-11E7AE4B7EC4}" sibTransId="{FE4D2773-019D-460C-BF74-EC86FB2D0F2C}"/>
    <dgm:cxn modelId="{A659949C-7C45-4FE9-BD1D-C30C68257FD1}" srcId="{2AB8D96C-CE8F-4AD8-B82D-67D0B470DE63}" destId="{761AF0DD-B121-446B-A81B-2AE1F8CE9E5A}" srcOrd="1" destOrd="0" parTransId="{683DD6FE-A3D5-4C1E-A072-6C999E44F196}" sibTransId="{1A520EF8-7CF0-4792-9748-00CE9418640B}"/>
    <dgm:cxn modelId="{8A20C0EB-F3C6-4593-A03E-97EFCD2023E4}" type="presOf" srcId="{E0F4FEAA-951E-4105-BB60-8AA72F07B044}" destId="{AB37374C-846D-4FF8-962A-8573A29B6C65}" srcOrd="0" destOrd="0" presId="urn:microsoft.com/office/officeart/2005/8/layout/target3"/>
    <dgm:cxn modelId="{20CBAF5F-0666-475C-8252-019631E74053}" srcId="{1082B69A-24CA-42E7-AE10-084E5E33A8E2}" destId="{E0F4FEAA-951E-4105-BB60-8AA72F07B044}" srcOrd="0" destOrd="0" parTransId="{0AD437C0-076A-44B2-8349-1F28020ECE5A}" sibTransId="{10EEA3EA-6B09-45F8-A694-7A3AEDAF993A}"/>
    <dgm:cxn modelId="{67131753-9392-47C7-A34A-4DFD43D4A88E}" type="presParOf" srcId="{70D109FF-DCF0-4479-9EDC-33B62F625C41}" destId="{2F2571E2-E835-4627-A916-AB4ACFEF073F}" srcOrd="0" destOrd="0" presId="urn:microsoft.com/office/officeart/2005/8/layout/target3"/>
    <dgm:cxn modelId="{4186FE8B-3D18-40B6-8119-0377ADDA7922}" type="presParOf" srcId="{70D109FF-DCF0-4479-9EDC-33B62F625C41}" destId="{A892AF27-D865-4CA7-A581-A8628F596FF6}" srcOrd="1" destOrd="0" presId="urn:microsoft.com/office/officeart/2005/8/layout/target3"/>
    <dgm:cxn modelId="{B4EFE203-2D3D-46B4-8830-3E3EB8C9A65A}" type="presParOf" srcId="{70D109FF-DCF0-4479-9EDC-33B62F625C41}" destId="{6D1D5A13-C7EC-447C-B4D3-C931BEB052F9}" srcOrd="2" destOrd="0" presId="urn:microsoft.com/office/officeart/2005/8/layout/target3"/>
    <dgm:cxn modelId="{0724659A-8152-45D9-A3EE-4D5BB856E403}" type="presParOf" srcId="{70D109FF-DCF0-4479-9EDC-33B62F625C41}" destId="{B00CB96C-3802-4692-8DAE-6487EAC502B9}" srcOrd="3" destOrd="0" presId="urn:microsoft.com/office/officeart/2005/8/layout/target3"/>
    <dgm:cxn modelId="{13372DA1-A7D0-4B3C-9BDB-693CC9C1C983}" type="presParOf" srcId="{70D109FF-DCF0-4479-9EDC-33B62F625C41}" destId="{207045D7-10AB-44EC-9A67-59C5784C0344}" srcOrd="4" destOrd="0" presId="urn:microsoft.com/office/officeart/2005/8/layout/target3"/>
    <dgm:cxn modelId="{25A5BDC5-59C6-4F31-A479-15D87C867203}" type="presParOf" srcId="{70D109FF-DCF0-4479-9EDC-33B62F625C41}" destId="{FEF7F4C3-427A-4049-9AAF-F2568474EB82}" srcOrd="5" destOrd="0" presId="urn:microsoft.com/office/officeart/2005/8/layout/target3"/>
    <dgm:cxn modelId="{3E66C8B0-9512-42CA-A467-92E2202E14F6}" type="presParOf" srcId="{70D109FF-DCF0-4479-9EDC-33B62F625C41}" destId="{FB8E4A83-C22D-4F11-A153-ED1990DB0EED}" srcOrd="6" destOrd="0" presId="urn:microsoft.com/office/officeart/2005/8/layout/target3"/>
    <dgm:cxn modelId="{21537743-9BB3-4065-87F6-BA407DEE02E4}" type="presParOf" srcId="{70D109FF-DCF0-4479-9EDC-33B62F625C41}" destId="{AB37374C-846D-4FF8-962A-8573A29B6C65}" srcOrd="7" destOrd="0" presId="urn:microsoft.com/office/officeart/2005/8/layout/target3"/>
    <dgm:cxn modelId="{2659B603-9576-445C-9FA8-A167A33D8365}" type="presParOf" srcId="{70D109FF-DCF0-4479-9EDC-33B62F625C41}" destId="{FA4CA7DB-65C1-4195-A0F8-4125835B5484}" srcOrd="8" destOrd="0" presId="urn:microsoft.com/office/officeart/2005/8/layout/target3"/>
    <dgm:cxn modelId="{F3DE2858-E7A5-4791-9544-9736905DD6E4}" type="presParOf" srcId="{70D109FF-DCF0-4479-9EDC-33B62F625C41}" destId="{0E91881C-06E2-4DCB-A547-FA487055A98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2715C1-4091-4FB7-A9E8-FD5547AFD4E5}" type="doc">
      <dgm:prSet loTypeId="urn:microsoft.com/office/officeart/2005/8/layout/vList5" loCatId="list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CE31A7-FDF2-460B-9BA8-7499403DFC76}">
      <dgm:prSet phldrT="[Текст]"/>
      <dgm:spPr/>
      <dgm:t>
        <a:bodyPr/>
        <a:lstStyle/>
        <a:p>
          <a:r>
            <a:rPr lang="ru-RU" dirty="0" smtClean="0"/>
            <a:t>Педагогическое образование</a:t>
          </a:r>
          <a:endParaRPr lang="ru-RU" dirty="0"/>
        </a:p>
      </dgm:t>
    </dgm:pt>
    <dgm:pt modelId="{F2B69139-55B0-44E3-9FA1-661100FAD996}" type="parTrans" cxnId="{281CE285-5746-48BF-AF3F-840156DCBA24}">
      <dgm:prSet/>
      <dgm:spPr/>
      <dgm:t>
        <a:bodyPr/>
        <a:lstStyle/>
        <a:p>
          <a:endParaRPr lang="ru-RU"/>
        </a:p>
      </dgm:t>
    </dgm:pt>
    <dgm:pt modelId="{9A00F919-318F-4778-9E29-58C8A8D30BEC}" type="sibTrans" cxnId="{281CE285-5746-48BF-AF3F-840156DCBA24}">
      <dgm:prSet/>
      <dgm:spPr/>
      <dgm:t>
        <a:bodyPr/>
        <a:lstStyle/>
        <a:p>
          <a:endParaRPr lang="ru-RU"/>
        </a:p>
      </dgm:t>
    </dgm:pt>
    <dgm:pt modelId="{A3F8584B-0ECE-4095-973C-29204E515989}">
      <dgm:prSet phldrT="[Текст]"/>
      <dgm:spPr/>
      <dgm:t>
        <a:bodyPr/>
        <a:lstStyle/>
        <a:p>
          <a:r>
            <a:rPr lang="ru-RU" dirty="0" smtClean="0"/>
            <a:t>Актуализация ОПОП</a:t>
          </a:r>
          <a:endParaRPr lang="ru-RU" dirty="0"/>
        </a:p>
      </dgm:t>
    </dgm:pt>
    <dgm:pt modelId="{0B232227-BC94-46C7-9210-D47BB4821A3E}" type="parTrans" cxnId="{78E5D76C-87B5-403F-8680-EC2743DD400C}">
      <dgm:prSet/>
      <dgm:spPr/>
      <dgm:t>
        <a:bodyPr/>
        <a:lstStyle/>
        <a:p>
          <a:endParaRPr lang="ru-RU"/>
        </a:p>
      </dgm:t>
    </dgm:pt>
    <dgm:pt modelId="{60687B01-00F0-45E7-896F-B30E756AE611}" type="sibTrans" cxnId="{78E5D76C-87B5-403F-8680-EC2743DD400C}">
      <dgm:prSet/>
      <dgm:spPr/>
      <dgm:t>
        <a:bodyPr/>
        <a:lstStyle/>
        <a:p>
          <a:endParaRPr lang="ru-RU"/>
        </a:p>
      </dgm:t>
    </dgm:pt>
    <dgm:pt modelId="{8B3B0D40-AA32-44D5-9487-88B102C8D5D7}">
      <dgm:prSet phldrT="[Текст]"/>
      <dgm:spPr/>
      <dgm:t>
        <a:bodyPr/>
        <a:lstStyle/>
        <a:p>
          <a:r>
            <a:rPr lang="ru-RU" dirty="0" smtClean="0"/>
            <a:t>Проведение промежуточной и итоговой аттестации</a:t>
          </a:r>
          <a:endParaRPr lang="ru-RU" dirty="0"/>
        </a:p>
      </dgm:t>
    </dgm:pt>
    <dgm:pt modelId="{CD946CB2-75C7-49E4-B932-23A09A79F026}" type="parTrans" cxnId="{64E2A4FD-DCF6-435C-82B3-501340BD2F50}">
      <dgm:prSet/>
      <dgm:spPr/>
      <dgm:t>
        <a:bodyPr/>
        <a:lstStyle/>
        <a:p>
          <a:endParaRPr lang="ru-RU"/>
        </a:p>
      </dgm:t>
    </dgm:pt>
    <dgm:pt modelId="{AB2606CA-8281-4DE2-A49B-0F34BAB6FE38}" type="sibTrans" cxnId="{64E2A4FD-DCF6-435C-82B3-501340BD2F50}">
      <dgm:prSet/>
      <dgm:spPr/>
      <dgm:t>
        <a:bodyPr/>
        <a:lstStyle/>
        <a:p>
          <a:endParaRPr lang="ru-RU"/>
        </a:p>
      </dgm:t>
    </dgm:pt>
    <dgm:pt modelId="{4048D51F-D96A-4007-89C5-543475E7ED8C}">
      <dgm:prSet phldrT="[Текст]"/>
      <dgm:spPr/>
      <dgm:t>
        <a:bodyPr/>
        <a:lstStyle/>
        <a:p>
          <a:r>
            <a:rPr lang="ru-RU" dirty="0" smtClean="0"/>
            <a:t>Дополнительное профессиональное образование</a:t>
          </a:r>
          <a:endParaRPr lang="ru-RU" dirty="0"/>
        </a:p>
      </dgm:t>
    </dgm:pt>
    <dgm:pt modelId="{AF30D1B4-8FD3-484A-98E7-C66C48EB95EC}" type="parTrans" cxnId="{6A59A48D-2E7D-41C8-B076-1DEB33D1AFEA}">
      <dgm:prSet/>
      <dgm:spPr/>
      <dgm:t>
        <a:bodyPr/>
        <a:lstStyle/>
        <a:p>
          <a:endParaRPr lang="ru-RU"/>
        </a:p>
      </dgm:t>
    </dgm:pt>
    <dgm:pt modelId="{DF715798-E56F-46FD-AD1D-C016BB0DE4F8}" type="sibTrans" cxnId="{6A59A48D-2E7D-41C8-B076-1DEB33D1AFEA}">
      <dgm:prSet/>
      <dgm:spPr/>
      <dgm:t>
        <a:bodyPr/>
        <a:lstStyle/>
        <a:p>
          <a:endParaRPr lang="ru-RU"/>
        </a:p>
      </dgm:t>
    </dgm:pt>
    <dgm:pt modelId="{F271E4D4-8BE2-4F88-B415-407B7E893D11}">
      <dgm:prSet phldrT="[Текст]"/>
      <dgm:spPr/>
      <dgm:t>
        <a:bodyPr/>
        <a:lstStyle/>
        <a:p>
          <a:r>
            <a:rPr lang="ru-RU" dirty="0" smtClean="0"/>
            <a:t>Формирование пакета актуальных ОП </a:t>
          </a:r>
          <a:endParaRPr lang="ru-RU" dirty="0"/>
        </a:p>
      </dgm:t>
    </dgm:pt>
    <dgm:pt modelId="{D3BF1458-8659-4710-A807-57CA2BD45585}" type="parTrans" cxnId="{2BBDE3B6-AA03-4D54-BD5B-903C27056397}">
      <dgm:prSet/>
      <dgm:spPr/>
      <dgm:t>
        <a:bodyPr/>
        <a:lstStyle/>
        <a:p>
          <a:endParaRPr lang="ru-RU"/>
        </a:p>
      </dgm:t>
    </dgm:pt>
    <dgm:pt modelId="{7F9AB5C3-0366-4889-BB8B-4B1ED9A6E791}" type="sibTrans" cxnId="{2BBDE3B6-AA03-4D54-BD5B-903C27056397}">
      <dgm:prSet/>
      <dgm:spPr/>
      <dgm:t>
        <a:bodyPr/>
        <a:lstStyle/>
        <a:p>
          <a:endParaRPr lang="ru-RU"/>
        </a:p>
      </dgm:t>
    </dgm:pt>
    <dgm:pt modelId="{3650E4C5-087D-42B5-B51A-8A9ADED6A03C}">
      <dgm:prSet phldrT="[Текст]"/>
      <dgm:spPr/>
      <dgm:t>
        <a:bodyPr/>
        <a:lstStyle/>
        <a:p>
          <a:r>
            <a:rPr lang="ru-RU" dirty="0" smtClean="0"/>
            <a:t>Входное тестирование</a:t>
          </a:r>
          <a:endParaRPr lang="ru-RU" dirty="0"/>
        </a:p>
      </dgm:t>
    </dgm:pt>
    <dgm:pt modelId="{2B9C5DAB-6F57-469E-94F0-480FEAAFFCE5}" type="parTrans" cxnId="{C29DAA7D-A7BF-4F1B-8094-F2A2547AA236}">
      <dgm:prSet/>
      <dgm:spPr/>
      <dgm:t>
        <a:bodyPr/>
        <a:lstStyle/>
        <a:p>
          <a:endParaRPr lang="ru-RU"/>
        </a:p>
      </dgm:t>
    </dgm:pt>
    <dgm:pt modelId="{64D00951-254B-46C0-BB24-8A1434EF8E6D}" type="sibTrans" cxnId="{C29DAA7D-A7BF-4F1B-8094-F2A2547AA236}">
      <dgm:prSet/>
      <dgm:spPr/>
      <dgm:t>
        <a:bodyPr/>
        <a:lstStyle/>
        <a:p>
          <a:endParaRPr lang="ru-RU"/>
        </a:p>
      </dgm:t>
    </dgm:pt>
    <dgm:pt modelId="{B150C12F-7D50-4A9C-95B5-7CD9DB52E371}">
      <dgm:prSet phldrT="[Текст]"/>
      <dgm:spPr/>
      <dgm:t>
        <a:bodyPr/>
        <a:lstStyle/>
        <a:p>
          <a:r>
            <a:rPr lang="ru-RU" dirty="0" smtClean="0"/>
            <a:t>Общее образование </a:t>
          </a:r>
          <a:endParaRPr lang="ru-RU" dirty="0"/>
        </a:p>
      </dgm:t>
    </dgm:pt>
    <dgm:pt modelId="{3E394B80-73CB-45C8-BECC-462EA855166C}" type="parTrans" cxnId="{DBCA7193-724E-40BF-91BC-2DBD556F8E49}">
      <dgm:prSet/>
      <dgm:spPr/>
      <dgm:t>
        <a:bodyPr/>
        <a:lstStyle/>
        <a:p>
          <a:endParaRPr lang="ru-RU"/>
        </a:p>
      </dgm:t>
    </dgm:pt>
    <dgm:pt modelId="{AE5C8394-BFB9-4B7B-93A9-06AC398A172C}" type="sibTrans" cxnId="{DBCA7193-724E-40BF-91BC-2DBD556F8E49}">
      <dgm:prSet/>
      <dgm:spPr/>
      <dgm:t>
        <a:bodyPr/>
        <a:lstStyle/>
        <a:p>
          <a:endParaRPr lang="ru-RU"/>
        </a:p>
      </dgm:t>
    </dgm:pt>
    <dgm:pt modelId="{1458C151-B068-4010-A052-F7882BA6C6A6}">
      <dgm:prSet phldrT="[Текст]"/>
      <dgm:spPr/>
      <dgm:t>
        <a:bodyPr/>
        <a:lstStyle/>
        <a:p>
          <a:r>
            <a:rPr lang="ru-RU" dirty="0" smtClean="0"/>
            <a:t>Единое квалификационное пространство </a:t>
          </a:r>
          <a:endParaRPr lang="ru-RU" dirty="0"/>
        </a:p>
      </dgm:t>
    </dgm:pt>
    <dgm:pt modelId="{FBBCC727-A110-4A51-A802-C33458EECBE5}" type="parTrans" cxnId="{35497FF0-C355-4219-9548-043C70A79A74}">
      <dgm:prSet/>
      <dgm:spPr/>
      <dgm:t>
        <a:bodyPr/>
        <a:lstStyle/>
        <a:p>
          <a:endParaRPr lang="ru-RU"/>
        </a:p>
      </dgm:t>
    </dgm:pt>
    <dgm:pt modelId="{F26671D7-1ED8-4E40-A291-EA0D806B131F}" type="sibTrans" cxnId="{35497FF0-C355-4219-9548-043C70A79A74}">
      <dgm:prSet/>
      <dgm:spPr/>
      <dgm:t>
        <a:bodyPr/>
        <a:lstStyle/>
        <a:p>
          <a:endParaRPr lang="ru-RU"/>
        </a:p>
      </dgm:t>
    </dgm:pt>
    <dgm:pt modelId="{8C48C54B-78FD-4349-8347-C86E3E271AC1}">
      <dgm:prSet phldrT="[Текст]"/>
      <dgm:spPr/>
      <dgm:t>
        <a:bodyPr/>
        <a:lstStyle/>
        <a:p>
          <a:r>
            <a:rPr lang="ru-RU" dirty="0" smtClean="0"/>
            <a:t>Совершенствование кадровой политики</a:t>
          </a:r>
          <a:endParaRPr lang="ru-RU" dirty="0"/>
        </a:p>
      </dgm:t>
    </dgm:pt>
    <dgm:pt modelId="{9B3832E4-AB54-4451-BF2D-E8F105AC1BCF}" type="parTrans" cxnId="{DC100E21-8DFC-4A97-AC90-03E7635CC133}">
      <dgm:prSet/>
      <dgm:spPr/>
      <dgm:t>
        <a:bodyPr/>
        <a:lstStyle/>
        <a:p>
          <a:endParaRPr lang="ru-RU"/>
        </a:p>
      </dgm:t>
    </dgm:pt>
    <dgm:pt modelId="{4905727C-BED1-45AF-90D7-00FC613F58B3}" type="sibTrans" cxnId="{DC100E21-8DFC-4A97-AC90-03E7635CC133}">
      <dgm:prSet/>
      <dgm:spPr/>
      <dgm:t>
        <a:bodyPr/>
        <a:lstStyle/>
        <a:p>
          <a:endParaRPr lang="ru-RU"/>
        </a:p>
      </dgm:t>
    </dgm:pt>
    <dgm:pt modelId="{C3FC5E8D-E506-45FB-BA9C-CFF2FBD06F2C}">
      <dgm:prSet phldrT="[Текст]"/>
      <dgm:spPr/>
      <dgm:t>
        <a:bodyPr/>
        <a:lstStyle/>
        <a:p>
          <a:r>
            <a:rPr lang="ru-RU" dirty="0" smtClean="0"/>
            <a:t>Независимая оценка качества педагогического образования</a:t>
          </a:r>
          <a:endParaRPr lang="ru-RU" dirty="0"/>
        </a:p>
      </dgm:t>
    </dgm:pt>
    <dgm:pt modelId="{B9B658C9-98A6-45F5-ADA3-B37CD6ADE7D2}" type="parTrans" cxnId="{B9E3235A-C87E-4BCC-BB5D-8BFE34705156}">
      <dgm:prSet/>
      <dgm:spPr/>
      <dgm:t>
        <a:bodyPr/>
        <a:lstStyle/>
        <a:p>
          <a:endParaRPr lang="ru-RU"/>
        </a:p>
      </dgm:t>
    </dgm:pt>
    <dgm:pt modelId="{3683E3F0-1702-46BE-9C6D-BB0FA0F2059B}" type="sibTrans" cxnId="{B9E3235A-C87E-4BCC-BB5D-8BFE34705156}">
      <dgm:prSet/>
      <dgm:spPr/>
      <dgm:t>
        <a:bodyPr/>
        <a:lstStyle/>
        <a:p>
          <a:endParaRPr lang="ru-RU"/>
        </a:p>
      </dgm:t>
    </dgm:pt>
    <dgm:pt modelId="{0964E51B-948E-422D-BBA1-46169DEE14AE}">
      <dgm:prSet phldrT="[Текст]"/>
      <dgm:spPr/>
      <dgm:t>
        <a:bodyPr/>
        <a:lstStyle/>
        <a:p>
          <a:r>
            <a:rPr lang="ru-RU" dirty="0" smtClean="0"/>
            <a:t>Вступительные испытания при поступлении в магистратуру</a:t>
          </a:r>
          <a:endParaRPr lang="ru-RU" dirty="0"/>
        </a:p>
      </dgm:t>
    </dgm:pt>
    <dgm:pt modelId="{B07B5830-7D44-49B3-B97A-A29CBAD41BD5}" type="parTrans" cxnId="{354888C9-DEA0-49A6-8560-5DB2433903DD}">
      <dgm:prSet/>
      <dgm:spPr/>
      <dgm:t>
        <a:bodyPr/>
        <a:lstStyle/>
        <a:p>
          <a:endParaRPr lang="ru-RU"/>
        </a:p>
      </dgm:t>
    </dgm:pt>
    <dgm:pt modelId="{5F10BA23-51F9-4683-AFD6-5934E495F8B2}" type="sibTrans" cxnId="{354888C9-DEA0-49A6-8560-5DB2433903DD}">
      <dgm:prSet/>
      <dgm:spPr/>
      <dgm:t>
        <a:bodyPr/>
        <a:lstStyle/>
        <a:p>
          <a:endParaRPr lang="ru-RU"/>
        </a:p>
      </dgm:t>
    </dgm:pt>
    <dgm:pt modelId="{65C1B5CB-36AF-4AB8-8478-8E2CEF88385C}">
      <dgm:prSet phldrT="[Текст]"/>
      <dgm:spPr/>
      <dgm:t>
        <a:bodyPr/>
        <a:lstStyle/>
        <a:p>
          <a:r>
            <a:rPr lang="ru-RU" dirty="0" smtClean="0"/>
            <a:t>Итоговая аттестация</a:t>
          </a:r>
          <a:endParaRPr lang="ru-RU" dirty="0"/>
        </a:p>
      </dgm:t>
    </dgm:pt>
    <dgm:pt modelId="{801D0CA7-6B40-4AA4-91FB-92905D04325D}" type="parTrans" cxnId="{2509C3F6-67A3-468C-97D1-5D7121C3E753}">
      <dgm:prSet/>
      <dgm:spPr/>
      <dgm:t>
        <a:bodyPr/>
        <a:lstStyle/>
        <a:p>
          <a:endParaRPr lang="ru-RU"/>
        </a:p>
      </dgm:t>
    </dgm:pt>
    <dgm:pt modelId="{6F2470BC-FF69-4C93-B348-099B219E73B5}" type="sibTrans" cxnId="{2509C3F6-67A3-468C-97D1-5D7121C3E753}">
      <dgm:prSet/>
      <dgm:spPr/>
      <dgm:t>
        <a:bodyPr/>
        <a:lstStyle/>
        <a:p>
          <a:endParaRPr lang="ru-RU"/>
        </a:p>
      </dgm:t>
    </dgm:pt>
    <dgm:pt modelId="{A482CF72-C5CA-4A5A-A4FD-C9098F98FA42}">
      <dgm:prSet phldrT="[Текст]"/>
      <dgm:spPr/>
      <dgm:t>
        <a:bodyPr/>
        <a:lstStyle/>
        <a:p>
          <a:r>
            <a:rPr lang="ru-RU" dirty="0" smtClean="0"/>
            <a:t>Формирование индивидуальных образовательных траекторий</a:t>
          </a:r>
          <a:endParaRPr lang="ru-RU" dirty="0"/>
        </a:p>
      </dgm:t>
    </dgm:pt>
    <dgm:pt modelId="{2BD3E5DF-2C0D-4277-9814-BE1253954146}" type="parTrans" cxnId="{E6758F08-F7C2-4788-AD4D-F418169355EC}">
      <dgm:prSet/>
      <dgm:spPr/>
      <dgm:t>
        <a:bodyPr/>
        <a:lstStyle/>
        <a:p>
          <a:endParaRPr lang="ru-RU"/>
        </a:p>
      </dgm:t>
    </dgm:pt>
    <dgm:pt modelId="{22D2CA9F-6EF9-41A1-9DE0-9DCE1ADF8203}" type="sibTrans" cxnId="{E6758F08-F7C2-4788-AD4D-F418169355EC}">
      <dgm:prSet/>
      <dgm:spPr/>
      <dgm:t>
        <a:bodyPr/>
        <a:lstStyle/>
        <a:p>
          <a:endParaRPr lang="ru-RU"/>
        </a:p>
      </dgm:t>
    </dgm:pt>
    <dgm:pt modelId="{5DECE834-7EBB-4D9A-8892-E1939643FB53}">
      <dgm:prSet phldrT="[Текст]"/>
      <dgm:spPr/>
      <dgm:t>
        <a:bodyPr/>
        <a:lstStyle/>
        <a:p>
          <a:r>
            <a:rPr lang="ru-RU" dirty="0" smtClean="0"/>
            <a:t>Актуализация научных исследований в области образования</a:t>
          </a:r>
          <a:endParaRPr lang="ru-RU" dirty="0"/>
        </a:p>
      </dgm:t>
    </dgm:pt>
    <dgm:pt modelId="{AAED14DA-1E0A-4798-8526-2567EBD8D656}" type="parTrans" cxnId="{8CA1B67A-F5D8-44E9-ACB1-F1B519CA7920}">
      <dgm:prSet/>
      <dgm:spPr/>
      <dgm:t>
        <a:bodyPr/>
        <a:lstStyle/>
        <a:p>
          <a:endParaRPr lang="ru-RU"/>
        </a:p>
      </dgm:t>
    </dgm:pt>
    <dgm:pt modelId="{5BD372F2-AB54-4E15-8060-A25CEACC9378}" type="sibTrans" cxnId="{8CA1B67A-F5D8-44E9-ACB1-F1B519CA7920}">
      <dgm:prSet/>
      <dgm:spPr/>
      <dgm:t>
        <a:bodyPr/>
        <a:lstStyle/>
        <a:p>
          <a:endParaRPr lang="ru-RU"/>
        </a:p>
      </dgm:t>
    </dgm:pt>
    <dgm:pt modelId="{102F80A2-15FC-4C27-9FD0-66016ED992C9}">
      <dgm:prSet phldrT="[Текст]"/>
      <dgm:spPr/>
      <dgm:t>
        <a:bodyPr/>
        <a:lstStyle/>
        <a:p>
          <a:r>
            <a:rPr lang="ru-RU" dirty="0" smtClean="0"/>
            <a:t>Независимая оценка качества образования</a:t>
          </a:r>
          <a:endParaRPr lang="ru-RU" dirty="0"/>
        </a:p>
      </dgm:t>
    </dgm:pt>
    <dgm:pt modelId="{25CCCA81-5E6C-48A9-9601-74266926350B}" type="parTrans" cxnId="{7CF34937-3092-4B81-BEDB-DC7DA5709074}">
      <dgm:prSet/>
      <dgm:spPr/>
      <dgm:t>
        <a:bodyPr/>
        <a:lstStyle/>
        <a:p>
          <a:endParaRPr lang="ru-RU"/>
        </a:p>
      </dgm:t>
    </dgm:pt>
    <dgm:pt modelId="{9C8E05D1-10C9-434F-8224-4095AE62379A}" type="sibTrans" cxnId="{7CF34937-3092-4B81-BEDB-DC7DA5709074}">
      <dgm:prSet/>
      <dgm:spPr/>
      <dgm:t>
        <a:bodyPr/>
        <a:lstStyle/>
        <a:p>
          <a:endParaRPr lang="ru-RU"/>
        </a:p>
      </dgm:t>
    </dgm:pt>
    <dgm:pt modelId="{B6FCFAB2-3FAB-4732-8ACE-4E2C282F7D52}">
      <dgm:prSet phldrT="[Текст]"/>
      <dgm:spPr/>
      <dgm:t>
        <a:bodyPr/>
        <a:lstStyle/>
        <a:p>
          <a:r>
            <a:rPr lang="ru-RU" dirty="0" smtClean="0"/>
            <a:t>Повышение уровня образовательных результатов школьников</a:t>
          </a:r>
          <a:endParaRPr lang="ru-RU" dirty="0"/>
        </a:p>
      </dgm:t>
    </dgm:pt>
    <dgm:pt modelId="{DE4776E4-A5EA-40B8-987A-45A4C5997FE7}" type="parTrans" cxnId="{5F389673-6ABE-474E-BEBB-6B8CE09F6535}">
      <dgm:prSet/>
      <dgm:spPr/>
      <dgm:t>
        <a:bodyPr/>
        <a:lstStyle/>
        <a:p>
          <a:endParaRPr lang="ru-RU"/>
        </a:p>
      </dgm:t>
    </dgm:pt>
    <dgm:pt modelId="{A54A8876-AEE5-44C7-8C57-B1BA4B8AC03C}" type="sibTrans" cxnId="{5F389673-6ABE-474E-BEBB-6B8CE09F6535}">
      <dgm:prSet/>
      <dgm:spPr/>
      <dgm:t>
        <a:bodyPr/>
        <a:lstStyle/>
        <a:p>
          <a:endParaRPr lang="ru-RU"/>
        </a:p>
      </dgm:t>
    </dgm:pt>
    <dgm:pt modelId="{AEFC5173-08A0-4E80-B941-0D0BD5E5757A}" type="pres">
      <dgm:prSet presAssocID="{112715C1-4091-4FB7-A9E8-FD5547AFD4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CA512-A329-4A51-8FB9-974D8C304C05}" type="pres">
      <dgm:prSet presAssocID="{56CE31A7-FDF2-460B-9BA8-7499403DFC76}" presName="linNode" presStyleCnt="0"/>
      <dgm:spPr/>
    </dgm:pt>
    <dgm:pt modelId="{862FEAF2-E98F-46D8-97A4-82FB0B2B787A}" type="pres">
      <dgm:prSet presAssocID="{56CE31A7-FDF2-460B-9BA8-7499403DFC7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9D7D8-8524-464B-A9E4-D5EE6AB0DFA9}" type="pres">
      <dgm:prSet presAssocID="{56CE31A7-FDF2-460B-9BA8-7499403DFC7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798FB-0256-493F-B876-04EE77657678}" type="pres">
      <dgm:prSet presAssocID="{9A00F919-318F-4778-9E29-58C8A8D30BEC}" presName="sp" presStyleCnt="0"/>
      <dgm:spPr/>
    </dgm:pt>
    <dgm:pt modelId="{401C41AF-A150-4B84-8EA3-7D1EFA5A55FA}" type="pres">
      <dgm:prSet presAssocID="{4048D51F-D96A-4007-89C5-543475E7ED8C}" presName="linNode" presStyleCnt="0"/>
      <dgm:spPr/>
    </dgm:pt>
    <dgm:pt modelId="{BE81887F-8964-4F5D-ADA1-609F59C133F7}" type="pres">
      <dgm:prSet presAssocID="{4048D51F-D96A-4007-89C5-543475E7ED8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03435-3E3D-4F7B-9295-2DFD97B20907}" type="pres">
      <dgm:prSet presAssocID="{4048D51F-D96A-4007-89C5-543475E7ED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A52DC-D424-4779-801E-6CEE0AA82CCE}" type="pres">
      <dgm:prSet presAssocID="{DF715798-E56F-46FD-AD1D-C016BB0DE4F8}" presName="sp" presStyleCnt="0"/>
      <dgm:spPr/>
    </dgm:pt>
    <dgm:pt modelId="{659D20FD-9C2A-4C50-8227-5DFEB0159911}" type="pres">
      <dgm:prSet presAssocID="{B150C12F-7D50-4A9C-95B5-7CD9DB52E371}" presName="linNode" presStyleCnt="0"/>
      <dgm:spPr/>
    </dgm:pt>
    <dgm:pt modelId="{8BC3A7A6-243C-42C5-A8E8-8147D7288A1F}" type="pres">
      <dgm:prSet presAssocID="{B150C12F-7D50-4A9C-95B5-7CD9DB52E37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60A5-FEAD-4ED9-A43E-4588E68BB3EE}" type="pres">
      <dgm:prSet presAssocID="{B150C12F-7D50-4A9C-95B5-7CD9DB52E37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06793-E383-4820-BCFD-1AD42DE7E236}" type="presOf" srcId="{F271E4D4-8BE2-4F88-B415-407B7E893D11}" destId="{81403435-3E3D-4F7B-9295-2DFD97B20907}" srcOrd="0" destOrd="0" presId="urn:microsoft.com/office/officeart/2005/8/layout/vList5"/>
    <dgm:cxn modelId="{E9CCB46C-4FD3-4206-8626-E053261F2611}" type="presOf" srcId="{102F80A2-15FC-4C27-9FD0-66016ED992C9}" destId="{D60E60A5-FEAD-4ED9-A43E-4588E68BB3EE}" srcOrd="0" destOrd="1" presId="urn:microsoft.com/office/officeart/2005/8/layout/vList5"/>
    <dgm:cxn modelId="{5F389673-6ABE-474E-BEBB-6B8CE09F6535}" srcId="{B150C12F-7D50-4A9C-95B5-7CD9DB52E371}" destId="{B6FCFAB2-3FAB-4732-8ACE-4E2C282F7D52}" srcOrd="3" destOrd="0" parTransId="{DE4776E4-A5EA-40B8-987A-45A4C5997FE7}" sibTransId="{A54A8876-AEE5-44C7-8C57-B1BA4B8AC03C}"/>
    <dgm:cxn modelId="{69CDD64D-8732-411C-AB7F-510CA04D2020}" type="presOf" srcId="{56CE31A7-FDF2-460B-9BA8-7499403DFC76}" destId="{862FEAF2-E98F-46D8-97A4-82FB0B2B787A}" srcOrd="0" destOrd="0" presId="urn:microsoft.com/office/officeart/2005/8/layout/vList5"/>
    <dgm:cxn modelId="{3B1E97CE-C0CD-4E8B-9807-BDE315D36704}" type="presOf" srcId="{65C1B5CB-36AF-4AB8-8478-8E2CEF88385C}" destId="{81403435-3E3D-4F7B-9295-2DFD97B20907}" srcOrd="0" destOrd="2" presId="urn:microsoft.com/office/officeart/2005/8/layout/vList5"/>
    <dgm:cxn modelId="{47E840C9-44B0-4393-AB96-27137B3DFD49}" type="presOf" srcId="{A3F8584B-0ECE-4095-973C-29204E515989}" destId="{7FE9D7D8-8524-464B-A9E4-D5EE6AB0DFA9}" srcOrd="0" destOrd="0" presId="urn:microsoft.com/office/officeart/2005/8/layout/vList5"/>
    <dgm:cxn modelId="{DC100E21-8DFC-4A97-AC90-03E7635CC133}" srcId="{B150C12F-7D50-4A9C-95B5-7CD9DB52E371}" destId="{8C48C54B-78FD-4349-8347-C86E3E271AC1}" srcOrd="2" destOrd="0" parTransId="{9B3832E4-AB54-4451-BF2D-E8F105AC1BCF}" sibTransId="{4905727C-BED1-45AF-90D7-00FC613F58B3}"/>
    <dgm:cxn modelId="{C29DAA7D-A7BF-4F1B-8094-F2A2547AA236}" srcId="{4048D51F-D96A-4007-89C5-543475E7ED8C}" destId="{3650E4C5-087D-42B5-B51A-8A9ADED6A03C}" srcOrd="1" destOrd="0" parTransId="{2B9C5DAB-6F57-469E-94F0-480FEAAFFCE5}" sibTransId="{64D00951-254B-46C0-BB24-8A1434EF8E6D}"/>
    <dgm:cxn modelId="{57DA852C-1023-4EEE-910A-C8106CC403C1}" type="presOf" srcId="{4048D51F-D96A-4007-89C5-543475E7ED8C}" destId="{BE81887F-8964-4F5D-ADA1-609F59C133F7}" srcOrd="0" destOrd="0" presId="urn:microsoft.com/office/officeart/2005/8/layout/vList5"/>
    <dgm:cxn modelId="{E6758F08-F7C2-4788-AD4D-F418169355EC}" srcId="{4048D51F-D96A-4007-89C5-543475E7ED8C}" destId="{A482CF72-C5CA-4A5A-A4FD-C9098F98FA42}" srcOrd="3" destOrd="0" parTransId="{2BD3E5DF-2C0D-4277-9814-BE1253954146}" sibTransId="{22D2CA9F-6EF9-41A1-9DE0-9DCE1ADF8203}"/>
    <dgm:cxn modelId="{7CF34937-3092-4B81-BEDB-DC7DA5709074}" srcId="{B150C12F-7D50-4A9C-95B5-7CD9DB52E371}" destId="{102F80A2-15FC-4C27-9FD0-66016ED992C9}" srcOrd="1" destOrd="0" parTransId="{25CCCA81-5E6C-48A9-9601-74266926350B}" sibTransId="{9C8E05D1-10C9-434F-8224-4095AE62379A}"/>
    <dgm:cxn modelId="{281CE285-5746-48BF-AF3F-840156DCBA24}" srcId="{112715C1-4091-4FB7-A9E8-FD5547AFD4E5}" destId="{56CE31A7-FDF2-460B-9BA8-7499403DFC76}" srcOrd="0" destOrd="0" parTransId="{F2B69139-55B0-44E3-9FA1-661100FAD996}" sibTransId="{9A00F919-318F-4778-9E29-58C8A8D30BEC}"/>
    <dgm:cxn modelId="{DBCA7193-724E-40BF-91BC-2DBD556F8E49}" srcId="{112715C1-4091-4FB7-A9E8-FD5547AFD4E5}" destId="{B150C12F-7D50-4A9C-95B5-7CD9DB52E371}" srcOrd="2" destOrd="0" parTransId="{3E394B80-73CB-45C8-BECC-462EA855166C}" sibTransId="{AE5C8394-BFB9-4B7B-93A9-06AC398A172C}"/>
    <dgm:cxn modelId="{B2DB6C0E-605B-4CC0-8C51-2BA13C3A98E2}" type="presOf" srcId="{3650E4C5-087D-42B5-B51A-8A9ADED6A03C}" destId="{81403435-3E3D-4F7B-9295-2DFD97B20907}" srcOrd="0" destOrd="1" presId="urn:microsoft.com/office/officeart/2005/8/layout/vList5"/>
    <dgm:cxn modelId="{0FF38093-C045-45CD-BA57-46E0B631699E}" type="presOf" srcId="{8C48C54B-78FD-4349-8347-C86E3E271AC1}" destId="{D60E60A5-FEAD-4ED9-A43E-4588E68BB3EE}" srcOrd="0" destOrd="2" presId="urn:microsoft.com/office/officeart/2005/8/layout/vList5"/>
    <dgm:cxn modelId="{354888C9-DEA0-49A6-8560-5DB2433903DD}" srcId="{56CE31A7-FDF2-460B-9BA8-7499403DFC76}" destId="{0964E51B-948E-422D-BBA1-46169DEE14AE}" srcOrd="3" destOrd="0" parTransId="{B07B5830-7D44-49B3-B97A-A29CBAD41BD5}" sibTransId="{5F10BA23-51F9-4683-AFD6-5934E495F8B2}"/>
    <dgm:cxn modelId="{64E2A4FD-DCF6-435C-82B3-501340BD2F50}" srcId="{56CE31A7-FDF2-460B-9BA8-7499403DFC76}" destId="{8B3B0D40-AA32-44D5-9487-88B102C8D5D7}" srcOrd="2" destOrd="0" parTransId="{CD946CB2-75C7-49E4-B932-23A09A79F026}" sibTransId="{AB2606CA-8281-4DE2-A49B-0F34BAB6FE38}"/>
    <dgm:cxn modelId="{78E5D76C-87B5-403F-8680-EC2743DD400C}" srcId="{56CE31A7-FDF2-460B-9BA8-7499403DFC76}" destId="{A3F8584B-0ECE-4095-973C-29204E515989}" srcOrd="0" destOrd="0" parTransId="{0B232227-BC94-46C7-9210-D47BB4821A3E}" sibTransId="{60687B01-00F0-45E7-896F-B30E756AE611}"/>
    <dgm:cxn modelId="{7B181E42-98B2-4D8F-88BF-A2D33DBE2603}" type="presOf" srcId="{1458C151-B068-4010-A052-F7882BA6C6A6}" destId="{D60E60A5-FEAD-4ED9-A43E-4588E68BB3EE}" srcOrd="0" destOrd="0" presId="urn:microsoft.com/office/officeart/2005/8/layout/vList5"/>
    <dgm:cxn modelId="{8D560070-6D1A-4963-8AE4-E2EECDDE3262}" type="presOf" srcId="{112715C1-4091-4FB7-A9E8-FD5547AFD4E5}" destId="{AEFC5173-08A0-4E80-B941-0D0BD5E5757A}" srcOrd="0" destOrd="0" presId="urn:microsoft.com/office/officeart/2005/8/layout/vList5"/>
    <dgm:cxn modelId="{35497FF0-C355-4219-9548-043C70A79A74}" srcId="{B150C12F-7D50-4A9C-95B5-7CD9DB52E371}" destId="{1458C151-B068-4010-A052-F7882BA6C6A6}" srcOrd="0" destOrd="0" parTransId="{FBBCC727-A110-4A51-A802-C33458EECBE5}" sibTransId="{F26671D7-1ED8-4E40-A291-EA0D806B131F}"/>
    <dgm:cxn modelId="{2BBDE3B6-AA03-4D54-BD5B-903C27056397}" srcId="{4048D51F-D96A-4007-89C5-543475E7ED8C}" destId="{F271E4D4-8BE2-4F88-B415-407B7E893D11}" srcOrd="0" destOrd="0" parTransId="{D3BF1458-8659-4710-A807-57CA2BD45585}" sibTransId="{7F9AB5C3-0366-4889-BB8B-4B1ED9A6E791}"/>
    <dgm:cxn modelId="{B9E3235A-C87E-4BCC-BB5D-8BFE34705156}" srcId="{56CE31A7-FDF2-460B-9BA8-7499403DFC76}" destId="{C3FC5E8D-E506-45FB-BA9C-CFF2FBD06F2C}" srcOrd="1" destOrd="0" parTransId="{B9B658C9-98A6-45F5-ADA3-B37CD6ADE7D2}" sibTransId="{3683E3F0-1702-46BE-9C6D-BB0FA0F2059B}"/>
    <dgm:cxn modelId="{4C632DBB-A9F2-43CA-8009-7A25C4868420}" type="presOf" srcId="{8B3B0D40-AA32-44D5-9487-88B102C8D5D7}" destId="{7FE9D7D8-8524-464B-A9E4-D5EE6AB0DFA9}" srcOrd="0" destOrd="2" presId="urn:microsoft.com/office/officeart/2005/8/layout/vList5"/>
    <dgm:cxn modelId="{86854010-0973-45F7-8DB7-D9332F4D2204}" type="presOf" srcId="{B150C12F-7D50-4A9C-95B5-7CD9DB52E371}" destId="{8BC3A7A6-243C-42C5-A8E8-8147D7288A1F}" srcOrd="0" destOrd="0" presId="urn:microsoft.com/office/officeart/2005/8/layout/vList5"/>
    <dgm:cxn modelId="{8CA1B67A-F5D8-44E9-ACB1-F1B519CA7920}" srcId="{56CE31A7-FDF2-460B-9BA8-7499403DFC76}" destId="{5DECE834-7EBB-4D9A-8892-E1939643FB53}" srcOrd="4" destOrd="0" parTransId="{AAED14DA-1E0A-4798-8526-2567EBD8D656}" sibTransId="{5BD372F2-AB54-4E15-8060-A25CEACC9378}"/>
    <dgm:cxn modelId="{80449355-0A83-42CF-98EF-2B176B30783C}" type="presOf" srcId="{A482CF72-C5CA-4A5A-A4FD-C9098F98FA42}" destId="{81403435-3E3D-4F7B-9295-2DFD97B20907}" srcOrd="0" destOrd="3" presId="urn:microsoft.com/office/officeart/2005/8/layout/vList5"/>
    <dgm:cxn modelId="{E22373FE-2758-4F2B-8296-FA26A260BB8D}" type="presOf" srcId="{C3FC5E8D-E506-45FB-BA9C-CFF2FBD06F2C}" destId="{7FE9D7D8-8524-464B-A9E4-D5EE6AB0DFA9}" srcOrd="0" destOrd="1" presId="urn:microsoft.com/office/officeart/2005/8/layout/vList5"/>
    <dgm:cxn modelId="{6A59A48D-2E7D-41C8-B076-1DEB33D1AFEA}" srcId="{112715C1-4091-4FB7-A9E8-FD5547AFD4E5}" destId="{4048D51F-D96A-4007-89C5-543475E7ED8C}" srcOrd="1" destOrd="0" parTransId="{AF30D1B4-8FD3-484A-98E7-C66C48EB95EC}" sibTransId="{DF715798-E56F-46FD-AD1D-C016BB0DE4F8}"/>
    <dgm:cxn modelId="{EEB21785-FAE6-4C60-AEB4-2907B7982243}" type="presOf" srcId="{5DECE834-7EBB-4D9A-8892-E1939643FB53}" destId="{7FE9D7D8-8524-464B-A9E4-D5EE6AB0DFA9}" srcOrd="0" destOrd="4" presId="urn:microsoft.com/office/officeart/2005/8/layout/vList5"/>
    <dgm:cxn modelId="{1BBFF75D-1887-4768-842C-6F993AF0277B}" type="presOf" srcId="{B6FCFAB2-3FAB-4732-8ACE-4E2C282F7D52}" destId="{D60E60A5-FEAD-4ED9-A43E-4588E68BB3EE}" srcOrd="0" destOrd="3" presId="urn:microsoft.com/office/officeart/2005/8/layout/vList5"/>
    <dgm:cxn modelId="{F9796D03-879D-4C23-ADD5-CB68BCB64347}" type="presOf" srcId="{0964E51B-948E-422D-BBA1-46169DEE14AE}" destId="{7FE9D7D8-8524-464B-A9E4-D5EE6AB0DFA9}" srcOrd="0" destOrd="3" presId="urn:microsoft.com/office/officeart/2005/8/layout/vList5"/>
    <dgm:cxn modelId="{2509C3F6-67A3-468C-97D1-5D7121C3E753}" srcId="{4048D51F-D96A-4007-89C5-543475E7ED8C}" destId="{65C1B5CB-36AF-4AB8-8478-8E2CEF88385C}" srcOrd="2" destOrd="0" parTransId="{801D0CA7-6B40-4AA4-91FB-92905D04325D}" sibTransId="{6F2470BC-FF69-4C93-B348-099B219E73B5}"/>
    <dgm:cxn modelId="{F63C28CB-4D38-44D6-B178-0C1EB8119C96}" type="presParOf" srcId="{AEFC5173-08A0-4E80-B941-0D0BD5E5757A}" destId="{132CA512-A329-4A51-8FB9-974D8C304C05}" srcOrd="0" destOrd="0" presId="urn:microsoft.com/office/officeart/2005/8/layout/vList5"/>
    <dgm:cxn modelId="{E36567E0-F823-418C-9DE3-5B147324C556}" type="presParOf" srcId="{132CA512-A329-4A51-8FB9-974D8C304C05}" destId="{862FEAF2-E98F-46D8-97A4-82FB0B2B787A}" srcOrd="0" destOrd="0" presId="urn:microsoft.com/office/officeart/2005/8/layout/vList5"/>
    <dgm:cxn modelId="{B28EA084-3914-4D2F-8676-17C5DF2C9BC5}" type="presParOf" srcId="{132CA512-A329-4A51-8FB9-974D8C304C05}" destId="{7FE9D7D8-8524-464B-A9E4-D5EE6AB0DFA9}" srcOrd="1" destOrd="0" presId="urn:microsoft.com/office/officeart/2005/8/layout/vList5"/>
    <dgm:cxn modelId="{0676487B-4354-4489-824B-AA3F69BB3CB6}" type="presParOf" srcId="{AEFC5173-08A0-4E80-B941-0D0BD5E5757A}" destId="{004798FB-0256-493F-B876-04EE77657678}" srcOrd="1" destOrd="0" presId="urn:microsoft.com/office/officeart/2005/8/layout/vList5"/>
    <dgm:cxn modelId="{6EA7EA38-2D4B-4F2D-BC0C-7A19895DED2F}" type="presParOf" srcId="{AEFC5173-08A0-4E80-B941-0D0BD5E5757A}" destId="{401C41AF-A150-4B84-8EA3-7D1EFA5A55FA}" srcOrd="2" destOrd="0" presId="urn:microsoft.com/office/officeart/2005/8/layout/vList5"/>
    <dgm:cxn modelId="{AB1E5389-194B-4D24-9E66-53AE34CF54EE}" type="presParOf" srcId="{401C41AF-A150-4B84-8EA3-7D1EFA5A55FA}" destId="{BE81887F-8964-4F5D-ADA1-609F59C133F7}" srcOrd="0" destOrd="0" presId="urn:microsoft.com/office/officeart/2005/8/layout/vList5"/>
    <dgm:cxn modelId="{93361035-CD8A-4E44-A8BD-22A1A8251A63}" type="presParOf" srcId="{401C41AF-A150-4B84-8EA3-7D1EFA5A55FA}" destId="{81403435-3E3D-4F7B-9295-2DFD97B20907}" srcOrd="1" destOrd="0" presId="urn:microsoft.com/office/officeart/2005/8/layout/vList5"/>
    <dgm:cxn modelId="{52860551-BEC8-4787-AC19-F04CA394B1A0}" type="presParOf" srcId="{AEFC5173-08A0-4E80-B941-0D0BD5E5757A}" destId="{881A52DC-D424-4779-801E-6CEE0AA82CCE}" srcOrd="3" destOrd="0" presId="urn:microsoft.com/office/officeart/2005/8/layout/vList5"/>
    <dgm:cxn modelId="{08C6ECE5-9EFE-4158-AB7A-EA65346EE5C2}" type="presParOf" srcId="{AEFC5173-08A0-4E80-B941-0D0BD5E5757A}" destId="{659D20FD-9C2A-4C50-8227-5DFEB0159911}" srcOrd="4" destOrd="0" presId="urn:microsoft.com/office/officeart/2005/8/layout/vList5"/>
    <dgm:cxn modelId="{90BBD65F-6368-4795-B2F9-FF1E688EB756}" type="presParOf" srcId="{659D20FD-9C2A-4C50-8227-5DFEB0159911}" destId="{8BC3A7A6-243C-42C5-A8E8-8147D7288A1F}" srcOrd="0" destOrd="0" presId="urn:microsoft.com/office/officeart/2005/8/layout/vList5"/>
    <dgm:cxn modelId="{3A34F0DE-5B77-4B9E-B36D-419B9E98E917}" type="presParOf" srcId="{659D20FD-9C2A-4C50-8227-5DFEB0159911}" destId="{D60E60A5-FEAD-4ED9-A43E-4588E68BB3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5DFAF-95C7-483E-B7C6-5803853738F1}" type="doc">
      <dgm:prSet loTypeId="urn:microsoft.com/office/officeart/2005/8/layout/chart3" loCatId="cycle" qsTypeId="urn:microsoft.com/office/officeart/2005/8/quickstyle/3d1" qsCatId="3D" csTypeId="urn:microsoft.com/office/officeart/2005/8/colors/colorful5" csCatId="colorful" phldr="1"/>
      <dgm:spPr/>
    </dgm:pt>
    <dgm:pt modelId="{33B78E55-4561-4586-9676-843A24B512B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 smtClean="0"/>
            <a:t>ЕФОМ</a:t>
          </a:r>
          <a:endParaRPr lang="ru-RU" sz="2800" dirty="0"/>
        </a:p>
      </dgm:t>
    </dgm:pt>
    <dgm:pt modelId="{0CB3CB72-486D-4236-AC9E-ED65A22C3C33}" type="parTrans" cxnId="{312B3E6B-C543-461F-9D22-D55216E9DBF5}">
      <dgm:prSet/>
      <dgm:spPr/>
      <dgm:t>
        <a:bodyPr/>
        <a:lstStyle/>
        <a:p>
          <a:endParaRPr lang="ru-RU"/>
        </a:p>
      </dgm:t>
    </dgm:pt>
    <dgm:pt modelId="{8049E40E-480C-4037-B5D1-E366CE9AFCC5}" type="sibTrans" cxnId="{312B3E6B-C543-461F-9D22-D55216E9DBF5}">
      <dgm:prSet/>
      <dgm:spPr/>
      <dgm:t>
        <a:bodyPr/>
        <a:lstStyle/>
        <a:p>
          <a:endParaRPr lang="ru-RU"/>
        </a:p>
      </dgm:t>
    </dgm:pt>
    <dgm:pt modelId="{10AC96B9-0588-409E-B8A4-C179B4E49F85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Образовательные результаты школьников </a:t>
          </a:r>
          <a:endParaRPr lang="ru-RU" dirty="0"/>
        </a:p>
      </dgm:t>
    </dgm:pt>
    <dgm:pt modelId="{D110E378-BA9D-48FC-BB71-A4DD5D0166BA}" type="parTrans" cxnId="{21A30ADB-BC95-4BDC-BDB9-6CECC6CA8385}">
      <dgm:prSet/>
      <dgm:spPr/>
      <dgm:t>
        <a:bodyPr/>
        <a:lstStyle/>
        <a:p>
          <a:endParaRPr lang="ru-RU"/>
        </a:p>
      </dgm:t>
    </dgm:pt>
    <dgm:pt modelId="{C14517BE-C0AC-4B1F-B749-BA40C1B69DC9}" type="sibTrans" cxnId="{21A30ADB-BC95-4BDC-BDB9-6CECC6CA8385}">
      <dgm:prSet/>
      <dgm:spPr/>
      <dgm:t>
        <a:bodyPr/>
        <a:lstStyle/>
        <a:p>
          <a:endParaRPr lang="ru-RU"/>
        </a:p>
      </dgm:t>
    </dgm:pt>
    <dgm:pt modelId="{B8B1542F-0077-4665-9462-9787CABAE4B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Представление работодателя </a:t>
          </a:r>
          <a:endParaRPr lang="ru-RU" dirty="0"/>
        </a:p>
      </dgm:t>
    </dgm:pt>
    <dgm:pt modelId="{C1A83247-96A9-4F4F-8F73-519CF1D1724F}" type="parTrans" cxnId="{7BC662B5-B3D9-4EFD-B050-6F1A0C74D88A}">
      <dgm:prSet/>
      <dgm:spPr/>
      <dgm:t>
        <a:bodyPr/>
        <a:lstStyle/>
        <a:p>
          <a:endParaRPr lang="ru-RU"/>
        </a:p>
      </dgm:t>
    </dgm:pt>
    <dgm:pt modelId="{21862330-316D-40D7-807A-CAC9F8BEA9AD}" type="sibTrans" cxnId="{7BC662B5-B3D9-4EFD-B050-6F1A0C74D88A}">
      <dgm:prSet/>
      <dgm:spPr/>
      <dgm:t>
        <a:bodyPr/>
        <a:lstStyle/>
        <a:p>
          <a:endParaRPr lang="ru-RU"/>
        </a:p>
      </dgm:t>
    </dgm:pt>
    <dgm:pt modelId="{2B10B28F-5E54-4E9E-9AFE-5D913B5BCAA3}" type="pres">
      <dgm:prSet presAssocID="{5145DFAF-95C7-483E-B7C6-5803853738F1}" presName="compositeShape" presStyleCnt="0">
        <dgm:presLayoutVars>
          <dgm:chMax val="7"/>
          <dgm:dir/>
          <dgm:resizeHandles val="exact"/>
        </dgm:presLayoutVars>
      </dgm:prSet>
      <dgm:spPr/>
    </dgm:pt>
    <dgm:pt modelId="{0244DFC6-44A4-4B9B-9FA5-6983096B3FF0}" type="pres">
      <dgm:prSet presAssocID="{5145DFAF-95C7-483E-B7C6-5803853738F1}" presName="wedge1" presStyleLbl="node1" presStyleIdx="0" presStyleCnt="3" custScaleX="100924" custScaleY="101775"/>
      <dgm:spPr/>
      <dgm:t>
        <a:bodyPr/>
        <a:lstStyle/>
        <a:p>
          <a:endParaRPr lang="ru-RU"/>
        </a:p>
      </dgm:t>
    </dgm:pt>
    <dgm:pt modelId="{7C3AFBD9-D8E7-4CC3-8CAC-A0BBFAF7FB5F}" type="pres">
      <dgm:prSet presAssocID="{5145DFAF-95C7-483E-B7C6-5803853738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E62B0-55D3-41BF-A53F-A0FC4DD872DE}" type="pres">
      <dgm:prSet presAssocID="{5145DFAF-95C7-483E-B7C6-5803853738F1}" presName="wedge2" presStyleLbl="node1" presStyleIdx="1" presStyleCnt="3"/>
      <dgm:spPr/>
      <dgm:t>
        <a:bodyPr/>
        <a:lstStyle/>
        <a:p>
          <a:endParaRPr lang="ru-RU"/>
        </a:p>
      </dgm:t>
    </dgm:pt>
    <dgm:pt modelId="{EFBF7811-D348-4D4F-946A-304CFC5AF3E7}" type="pres">
      <dgm:prSet presAssocID="{5145DFAF-95C7-483E-B7C6-5803853738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E3AEE-E06C-4B05-A456-139FE1017672}" type="pres">
      <dgm:prSet presAssocID="{5145DFAF-95C7-483E-B7C6-5803853738F1}" presName="wedge3" presStyleLbl="node1" presStyleIdx="2" presStyleCnt="3"/>
      <dgm:spPr/>
      <dgm:t>
        <a:bodyPr/>
        <a:lstStyle/>
        <a:p>
          <a:endParaRPr lang="ru-RU"/>
        </a:p>
      </dgm:t>
    </dgm:pt>
    <dgm:pt modelId="{818B07DE-FED3-43A7-8BA0-1724DFB6AD95}" type="pres">
      <dgm:prSet presAssocID="{5145DFAF-95C7-483E-B7C6-5803853738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4EA54-60C5-44F3-825B-1CC364A5B5DB}" type="presOf" srcId="{B8B1542F-0077-4665-9462-9787CABAE4B6}" destId="{818B07DE-FED3-43A7-8BA0-1724DFB6AD95}" srcOrd="1" destOrd="0" presId="urn:microsoft.com/office/officeart/2005/8/layout/chart3"/>
    <dgm:cxn modelId="{312B3E6B-C543-461F-9D22-D55216E9DBF5}" srcId="{5145DFAF-95C7-483E-B7C6-5803853738F1}" destId="{33B78E55-4561-4586-9676-843A24B512B8}" srcOrd="0" destOrd="0" parTransId="{0CB3CB72-486D-4236-AC9E-ED65A22C3C33}" sibTransId="{8049E40E-480C-4037-B5D1-E366CE9AFCC5}"/>
    <dgm:cxn modelId="{7A52804B-07F8-4678-B21D-0FD4417A9E61}" type="presOf" srcId="{33B78E55-4561-4586-9676-843A24B512B8}" destId="{0244DFC6-44A4-4B9B-9FA5-6983096B3FF0}" srcOrd="0" destOrd="0" presId="urn:microsoft.com/office/officeart/2005/8/layout/chart3"/>
    <dgm:cxn modelId="{21A30ADB-BC95-4BDC-BDB9-6CECC6CA8385}" srcId="{5145DFAF-95C7-483E-B7C6-5803853738F1}" destId="{10AC96B9-0588-409E-B8A4-C179B4E49F85}" srcOrd="1" destOrd="0" parTransId="{D110E378-BA9D-48FC-BB71-A4DD5D0166BA}" sibTransId="{C14517BE-C0AC-4B1F-B749-BA40C1B69DC9}"/>
    <dgm:cxn modelId="{0B4B7F80-DAA5-4C76-9410-3AAA4EBE01FB}" type="presOf" srcId="{B8B1542F-0077-4665-9462-9787CABAE4B6}" destId="{42EE3AEE-E06C-4B05-A456-139FE1017672}" srcOrd="0" destOrd="0" presId="urn:microsoft.com/office/officeart/2005/8/layout/chart3"/>
    <dgm:cxn modelId="{7BC662B5-B3D9-4EFD-B050-6F1A0C74D88A}" srcId="{5145DFAF-95C7-483E-B7C6-5803853738F1}" destId="{B8B1542F-0077-4665-9462-9787CABAE4B6}" srcOrd="2" destOrd="0" parTransId="{C1A83247-96A9-4F4F-8F73-519CF1D1724F}" sibTransId="{21862330-316D-40D7-807A-CAC9F8BEA9AD}"/>
    <dgm:cxn modelId="{831594BD-3BF7-4D0B-AFA2-52D5660DD81C}" type="presOf" srcId="{10AC96B9-0588-409E-B8A4-C179B4E49F85}" destId="{2A9E62B0-55D3-41BF-A53F-A0FC4DD872DE}" srcOrd="0" destOrd="0" presId="urn:microsoft.com/office/officeart/2005/8/layout/chart3"/>
    <dgm:cxn modelId="{F162AA60-4D5D-452E-A971-9B8F84FEAF2B}" type="presOf" srcId="{33B78E55-4561-4586-9676-843A24B512B8}" destId="{7C3AFBD9-D8E7-4CC3-8CAC-A0BBFAF7FB5F}" srcOrd="1" destOrd="0" presId="urn:microsoft.com/office/officeart/2005/8/layout/chart3"/>
    <dgm:cxn modelId="{032202F6-9C08-4E75-801A-ADEE996ADE63}" type="presOf" srcId="{5145DFAF-95C7-483E-B7C6-5803853738F1}" destId="{2B10B28F-5E54-4E9E-9AFE-5D913B5BCAA3}" srcOrd="0" destOrd="0" presId="urn:microsoft.com/office/officeart/2005/8/layout/chart3"/>
    <dgm:cxn modelId="{3809E4E3-24AD-48C9-98BC-50B8F418EE73}" type="presOf" srcId="{10AC96B9-0588-409E-B8A4-C179B4E49F85}" destId="{EFBF7811-D348-4D4F-946A-304CFC5AF3E7}" srcOrd="1" destOrd="0" presId="urn:microsoft.com/office/officeart/2005/8/layout/chart3"/>
    <dgm:cxn modelId="{1729F1B3-BE7E-4930-863B-38464976AA1E}" type="presParOf" srcId="{2B10B28F-5E54-4E9E-9AFE-5D913B5BCAA3}" destId="{0244DFC6-44A4-4B9B-9FA5-6983096B3FF0}" srcOrd="0" destOrd="0" presId="urn:microsoft.com/office/officeart/2005/8/layout/chart3"/>
    <dgm:cxn modelId="{1EB69B1B-627C-4271-8D50-821D857AEDE3}" type="presParOf" srcId="{2B10B28F-5E54-4E9E-9AFE-5D913B5BCAA3}" destId="{7C3AFBD9-D8E7-4CC3-8CAC-A0BBFAF7FB5F}" srcOrd="1" destOrd="0" presId="urn:microsoft.com/office/officeart/2005/8/layout/chart3"/>
    <dgm:cxn modelId="{612A8FA9-92F0-420E-954B-A524FD601CDA}" type="presParOf" srcId="{2B10B28F-5E54-4E9E-9AFE-5D913B5BCAA3}" destId="{2A9E62B0-55D3-41BF-A53F-A0FC4DD872DE}" srcOrd="2" destOrd="0" presId="urn:microsoft.com/office/officeart/2005/8/layout/chart3"/>
    <dgm:cxn modelId="{AE09DB2B-401A-4F4B-9163-8060A88CD0C0}" type="presParOf" srcId="{2B10B28F-5E54-4E9E-9AFE-5D913B5BCAA3}" destId="{EFBF7811-D348-4D4F-946A-304CFC5AF3E7}" srcOrd="3" destOrd="0" presId="urn:microsoft.com/office/officeart/2005/8/layout/chart3"/>
    <dgm:cxn modelId="{460A31E9-E1D1-417F-958F-81A71A4195AF}" type="presParOf" srcId="{2B10B28F-5E54-4E9E-9AFE-5D913B5BCAA3}" destId="{42EE3AEE-E06C-4B05-A456-139FE1017672}" srcOrd="4" destOrd="0" presId="urn:microsoft.com/office/officeart/2005/8/layout/chart3"/>
    <dgm:cxn modelId="{100E1CA1-B99C-44A5-88D4-704DA402E6B8}" type="presParOf" srcId="{2B10B28F-5E54-4E9E-9AFE-5D913B5BCAA3}" destId="{818B07DE-FED3-43A7-8BA0-1724DFB6AD9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0A4C1-4338-4CB7-A6FB-81D2C7F4631E}" type="doc">
      <dgm:prSet loTypeId="urn:microsoft.com/office/officeart/2005/8/layout/default#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DAD66C-586A-41E4-A8EC-005312EDE13E}">
      <dgm:prSet phldrT="[Текст]"/>
      <dgm:spPr/>
      <dgm:t>
        <a:bodyPr/>
        <a:lstStyle/>
        <a:p>
          <a:r>
            <a:rPr lang="ru-RU" dirty="0" smtClean="0"/>
            <a:t>2018 год </a:t>
          </a:r>
          <a:endParaRPr lang="ru-RU" dirty="0"/>
        </a:p>
      </dgm:t>
    </dgm:pt>
    <dgm:pt modelId="{79A65EC7-BE8B-4515-8BCB-BA8C71ADD81E}" type="parTrans" cxnId="{68CA84B9-ED72-4B31-A8E9-C7974F381BA1}">
      <dgm:prSet/>
      <dgm:spPr/>
      <dgm:t>
        <a:bodyPr/>
        <a:lstStyle/>
        <a:p>
          <a:endParaRPr lang="ru-RU"/>
        </a:p>
      </dgm:t>
    </dgm:pt>
    <dgm:pt modelId="{21D90BA4-6FE1-4FF1-8EB2-2A3360D2BC5A}" type="sibTrans" cxnId="{68CA84B9-ED72-4B31-A8E9-C7974F381BA1}">
      <dgm:prSet/>
      <dgm:spPr/>
      <dgm:t>
        <a:bodyPr/>
        <a:lstStyle/>
        <a:p>
          <a:endParaRPr lang="ru-RU"/>
        </a:p>
      </dgm:t>
    </dgm:pt>
    <dgm:pt modelId="{073D78E3-50C3-4D82-8685-C669BDC753CF}">
      <dgm:prSet phldrT="[Текст]"/>
      <dgm:spPr/>
      <dgm:t>
        <a:bodyPr/>
        <a:lstStyle/>
        <a:p>
          <a:r>
            <a:rPr lang="ru-RU" dirty="0" smtClean="0"/>
            <a:t>67 субъектов Российской Федерации </a:t>
          </a:r>
          <a:endParaRPr lang="ru-RU" dirty="0"/>
        </a:p>
      </dgm:t>
    </dgm:pt>
    <dgm:pt modelId="{E0404CC7-894C-4082-AEFE-E06F733EF987}" type="parTrans" cxnId="{27C6B828-2F22-4644-BAD4-4BF56206141A}">
      <dgm:prSet/>
      <dgm:spPr/>
      <dgm:t>
        <a:bodyPr/>
        <a:lstStyle/>
        <a:p>
          <a:endParaRPr lang="ru-RU"/>
        </a:p>
      </dgm:t>
    </dgm:pt>
    <dgm:pt modelId="{64B07AC2-8B81-4D49-A79A-93518C497F68}" type="sibTrans" cxnId="{27C6B828-2F22-4644-BAD4-4BF56206141A}">
      <dgm:prSet/>
      <dgm:spPr/>
      <dgm:t>
        <a:bodyPr/>
        <a:lstStyle/>
        <a:p>
          <a:endParaRPr lang="ru-RU"/>
        </a:p>
      </dgm:t>
    </dgm:pt>
    <dgm:pt modelId="{093C2AA5-6B5B-443B-8F3B-CA75B5991A75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22 000 учителей</a:t>
          </a:r>
          <a:endParaRPr lang="ru-RU" dirty="0"/>
        </a:p>
      </dgm:t>
    </dgm:pt>
    <dgm:pt modelId="{D95748D0-69D8-4E8F-A478-94BBD91763F1}" type="parTrans" cxnId="{3F579A2C-450B-41D6-9BF9-BAB4D1D61FBA}">
      <dgm:prSet/>
      <dgm:spPr/>
      <dgm:t>
        <a:bodyPr/>
        <a:lstStyle/>
        <a:p>
          <a:endParaRPr lang="ru-RU"/>
        </a:p>
      </dgm:t>
    </dgm:pt>
    <dgm:pt modelId="{2A5A66D4-3B8A-4C23-8096-E1E436E7E98B}" type="sibTrans" cxnId="{3F579A2C-450B-41D6-9BF9-BAB4D1D61FBA}">
      <dgm:prSet/>
      <dgm:spPr/>
      <dgm:t>
        <a:bodyPr/>
        <a:lstStyle/>
        <a:p>
          <a:endParaRPr lang="ru-RU"/>
        </a:p>
      </dgm:t>
    </dgm:pt>
    <dgm:pt modelId="{20251124-8705-44D4-99AE-59EFD1641004}">
      <dgm:prSet phldrT="[Текст]"/>
      <dgm:spPr/>
      <dgm:t>
        <a:bodyPr/>
        <a:lstStyle/>
        <a:p>
          <a:r>
            <a:rPr lang="ru-RU" dirty="0" smtClean="0"/>
            <a:t>9 учебных предметов </a:t>
          </a:r>
          <a:endParaRPr lang="ru-RU" dirty="0"/>
        </a:p>
      </dgm:t>
    </dgm:pt>
    <dgm:pt modelId="{F1C0A23A-C9EF-4338-B364-1BBA79B60A46}" type="parTrans" cxnId="{30CADA7B-3D0B-4480-988A-99461532DD1E}">
      <dgm:prSet/>
      <dgm:spPr/>
      <dgm:t>
        <a:bodyPr/>
        <a:lstStyle/>
        <a:p>
          <a:endParaRPr lang="ru-RU"/>
        </a:p>
      </dgm:t>
    </dgm:pt>
    <dgm:pt modelId="{95568E54-23AB-4934-A59B-5452126E605C}" type="sibTrans" cxnId="{30CADA7B-3D0B-4480-988A-99461532DD1E}">
      <dgm:prSet/>
      <dgm:spPr/>
      <dgm:t>
        <a:bodyPr/>
        <a:lstStyle/>
        <a:p>
          <a:endParaRPr lang="ru-RU"/>
        </a:p>
      </dgm:t>
    </dgm:pt>
    <dgm:pt modelId="{B7D9F630-29FA-4E72-AEB9-963455D7D0C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81 вариант диагностических работ   </a:t>
          </a:r>
        </a:p>
        <a:p>
          <a:r>
            <a:rPr lang="ru-RU" dirty="0" smtClean="0"/>
            <a:t>1458 заданий </a:t>
          </a:r>
          <a:endParaRPr lang="ru-RU" dirty="0"/>
        </a:p>
      </dgm:t>
    </dgm:pt>
    <dgm:pt modelId="{DA6A5823-820A-4E3D-8555-309C62A72CA8}" type="parTrans" cxnId="{215E5FAA-961E-482B-AD4F-FC47EC429127}">
      <dgm:prSet/>
      <dgm:spPr/>
      <dgm:t>
        <a:bodyPr/>
        <a:lstStyle/>
        <a:p>
          <a:endParaRPr lang="ru-RU"/>
        </a:p>
      </dgm:t>
    </dgm:pt>
    <dgm:pt modelId="{25D82C4D-A2B8-4531-B4C9-11A108E469B9}" type="sibTrans" cxnId="{215E5FAA-961E-482B-AD4F-FC47EC429127}">
      <dgm:prSet/>
      <dgm:spPr/>
      <dgm:t>
        <a:bodyPr/>
        <a:lstStyle/>
        <a:p>
          <a:endParaRPr lang="ru-RU"/>
        </a:p>
      </dgm:t>
    </dgm:pt>
    <dgm:pt modelId="{19CCCAF9-7941-4B48-8F74-67A653382614}" type="pres">
      <dgm:prSet presAssocID="{C300A4C1-4338-4CB7-A6FB-81D2C7F463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97AD6-145A-4CCE-A0E9-D1879B5FDDD3}" type="pres">
      <dgm:prSet presAssocID="{7CDAD66C-586A-41E4-A8EC-005312EDE13E}" presName="node" presStyleLbl="node1" presStyleIdx="0" presStyleCnt="5" custLinFactNeighborX="-938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438F-BBB4-4CFC-B66A-C14ED731039F}" type="pres">
      <dgm:prSet presAssocID="{21D90BA4-6FE1-4FF1-8EB2-2A3360D2BC5A}" presName="sibTrans" presStyleCnt="0"/>
      <dgm:spPr/>
      <dgm:t>
        <a:bodyPr/>
        <a:lstStyle/>
        <a:p>
          <a:endParaRPr lang="ru-RU"/>
        </a:p>
      </dgm:t>
    </dgm:pt>
    <dgm:pt modelId="{E83D2BCA-7188-43E1-9A0C-9FA19914624C}" type="pres">
      <dgm:prSet presAssocID="{073D78E3-50C3-4D82-8685-C669BDC753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F3DA7-8D0A-4A58-95D5-9727E8A1BF4A}" type="pres">
      <dgm:prSet presAssocID="{64B07AC2-8B81-4D49-A79A-93518C497F68}" presName="sibTrans" presStyleCnt="0"/>
      <dgm:spPr/>
      <dgm:t>
        <a:bodyPr/>
        <a:lstStyle/>
        <a:p>
          <a:endParaRPr lang="ru-RU"/>
        </a:p>
      </dgm:t>
    </dgm:pt>
    <dgm:pt modelId="{8C73149A-2820-4719-91CA-926636C8EF91}" type="pres">
      <dgm:prSet presAssocID="{093C2AA5-6B5B-443B-8F3B-CA75B5991A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A657-0A1B-4A1D-8BEE-91E83F5F6D9E}" type="pres">
      <dgm:prSet presAssocID="{2A5A66D4-3B8A-4C23-8096-E1E436E7E98B}" presName="sibTrans" presStyleCnt="0"/>
      <dgm:spPr/>
      <dgm:t>
        <a:bodyPr/>
        <a:lstStyle/>
        <a:p>
          <a:endParaRPr lang="ru-RU"/>
        </a:p>
      </dgm:t>
    </dgm:pt>
    <dgm:pt modelId="{18F4C3F7-9213-4FB4-974D-527EF8C1CE16}" type="pres">
      <dgm:prSet presAssocID="{20251124-8705-44D4-99AE-59EFD16410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58D01-7037-4BE8-A273-317166DC5841}" type="pres">
      <dgm:prSet presAssocID="{95568E54-23AB-4934-A59B-5452126E605C}" presName="sibTrans" presStyleCnt="0"/>
      <dgm:spPr/>
      <dgm:t>
        <a:bodyPr/>
        <a:lstStyle/>
        <a:p>
          <a:endParaRPr lang="ru-RU"/>
        </a:p>
      </dgm:t>
    </dgm:pt>
    <dgm:pt modelId="{7FF72124-E75E-4168-8E80-A33196211F19}" type="pres">
      <dgm:prSet presAssocID="{B7D9F630-29FA-4E72-AEB9-963455D7D0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B828-2F22-4644-BAD4-4BF56206141A}" srcId="{C300A4C1-4338-4CB7-A6FB-81D2C7F4631E}" destId="{073D78E3-50C3-4D82-8685-C669BDC753CF}" srcOrd="1" destOrd="0" parTransId="{E0404CC7-894C-4082-AEFE-E06F733EF987}" sibTransId="{64B07AC2-8B81-4D49-A79A-93518C497F68}"/>
    <dgm:cxn modelId="{B3A85DA1-2A26-4C5F-8F5F-B14E48E38DD3}" type="presOf" srcId="{20251124-8705-44D4-99AE-59EFD1641004}" destId="{18F4C3F7-9213-4FB4-974D-527EF8C1CE16}" srcOrd="0" destOrd="0" presId="urn:microsoft.com/office/officeart/2005/8/layout/default#1"/>
    <dgm:cxn modelId="{3F579A2C-450B-41D6-9BF9-BAB4D1D61FBA}" srcId="{C300A4C1-4338-4CB7-A6FB-81D2C7F4631E}" destId="{093C2AA5-6B5B-443B-8F3B-CA75B5991A75}" srcOrd="2" destOrd="0" parTransId="{D95748D0-69D8-4E8F-A478-94BBD91763F1}" sibTransId="{2A5A66D4-3B8A-4C23-8096-E1E436E7E98B}"/>
    <dgm:cxn modelId="{30CADA7B-3D0B-4480-988A-99461532DD1E}" srcId="{C300A4C1-4338-4CB7-A6FB-81D2C7F4631E}" destId="{20251124-8705-44D4-99AE-59EFD1641004}" srcOrd="3" destOrd="0" parTransId="{F1C0A23A-C9EF-4338-B364-1BBA79B60A46}" sibTransId="{95568E54-23AB-4934-A59B-5452126E605C}"/>
    <dgm:cxn modelId="{965FA12E-4315-4B01-8CE9-2C9FF9E8BAE9}" type="presOf" srcId="{B7D9F630-29FA-4E72-AEB9-963455D7D0C8}" destId="{7FF72124-E75E-4168-8E80-A33196211F19}" srcOrd="0" destOrd="0" presId="urn:microsoft.com/office/officeart/2005/8/layout/default#1"/>
    <dgm:cxn modelId="{215E5FAA-961E-482B-AD4F-FC47EC429127}" srcId="{C300A4C1-4338-4CB7-A6FB-81D2C7F4631E}" destId="{B7D9F630-29FA-4E72-AEB9-963455D7D0C8}" srcOrd="4" destOrd="0" parTransId="{DA6A5823-820A-4E3D-8555-309C62A72CA8}" sibTransId="{25D82C4D-A2B8-4531-B4C9-11A108E469B9}"/>
    <dgm:cxn modelId="{68CA84B9-ED72-4B31-A8E9-C7974F381BA1}" srcId="{C300A4C1-4338-4CB7-A6FB-81D2C7F4631E}" destId="{7CDAD66C-586A-41E4-A8EC-005312EDE13E}" srcOrd="0" destOrd="0" parTransId="{79A65EC7-BE8B-4515-8BCB-BA8C71ADD81E}" sibTransId="{21D90BA4-6FE1-4FF1-8EB2-2A3360D2BC5A}"/>
    <dgm:cxn modelId="{71C55580-A6FC-4661-B8B3-592C007EEFDF}" type="presOf" srcId="{093C2AA5-6B5B-443B-8F3B-CA75B5991A75}" destId="{8C73149A-2820-4719-91CA-926636C8EF91}" srcOrd="0" destOrd="0" presId="urn:microsoft.com/office/officeart/2005/8/layout/default#1"/>
    <dgm:cxn modelId="{27372425-5768-4B7D-B3F4-1840F0F6F080}" type="presOf" srcId="{073D78E3-50C3-4D82-8685-C669BDC753CF}" destId="{E83D2BCA-7188-43E1-9A0C-9FA19914624C}" srcOrd="0" destOrd="0" presId="urn:microsoft.com/office/officeart/2005/8/layout/default#1"/>
    <dgm:cxn modelId="{08B6B46A-371A-4FE7-8DE9-501F2D5F51FC}" type="presOf" srcId="{C300A4C1-4338-4CB7-A6FB-81D2C7F4631E}" destId="{19CCCAF9-7941-4B48-8F74-67A653382614}" srcOrd="0" destOrd="0" presId="urn:microsoft.com/office/officeart/2005/8/layout/default#1"/>
    <dgm:cxn modelId="{C4B8F6AD-7F0A-4C0B-93DB-B64F79ED557A}" type="presOf" srcId="{7CDAD66C-586A-41E4-A8EC-005312EDE13E}" destId="{74C97AD6-145A-4CCE-A0E9-D1879B5FDDD3}" srcOrd="0" destOrd="0" presId="urn:microsoft.com/office/officeart/2005/8/layout/default#1"/>
    <dgm:cxn modelId="{E10589FE-EABD-4430-B8CC-9637A9BDAC1E}" type="presParOf" srcId="{19CCCAF9-7941-4B48-8F74-67A653382614}" destId="{74C97AD6-145A-4CCE-A0E9-D1879B5FDDD3}" srcOrd="0" destOrd="0" presId="urn:microsoft.com/office/officeart/2005/8/layout/default#1"/>
    <dgm:cxn modelId="{79BBD1B4-395D-4673-82DA-9F1B1897DEE7}" type="presParOf" srcId="{19CCCAF9-7941-4B48-8F74-67A653382614}" destId="{96DA438F-BBB4-4CFC-B66A-C14ED731039F}" srcOrd="1" destOrd="0" presId="urn:microsoft.com/office/officeart/2005/8/layout/default#1"/>
    <dgm:cxn modelId="{27DBAA89-B6C8-4ECE-9A27-6234EC0610CF}" type="presParOf" srcId="{19CCCAF9-7941-4B48-8F74-67A653382614}" destId="{E83D2BCA-7188-43E1-9A0C-9FA19914624C}" srcOrd="2" destOrd="0" presId="urn:microsoft.com/office/officeart/2005/8/layout/default#1"/>
    <dgm:cxn modelId="{312577A4-8BEB-447F-A096-34771F8D2EB6}" type="presParOf" srcId="{19CCCAF9-7941-4B48-8F74-67A653382614}" destId="{3A5F3DA7-8D0A-4A58-95D5-9727E8A1BF4A}" srcOrd="3" destOrd="0" presId="urn:microsoft.com/office/officeart/2005/8/layout/default#1"/>
    <dgm:cxn modelId="{36D4CFC6-64AF-465C-A798-85525302F531}" type="presParOf" srcId="{19CCCAF9-7941-4B48-8F74-67A653382614}" destId="{8C73149A-2820-4719-91CA-926636C8EF91}" srcOrd="4" destOrd="0" presId="urn:microsoft.com/office/officeart/2005/8/layout/default#1"/>
    <dgm:cxn modelId="{B9E0F555-3875-4648-8F35-84FDBABCAE63}" type="presParOf" srcId="{19CCCAF9-7941-4B48-8F74-67A653382614}" destId="{49BAA657-0A1B-4A1D-8BEE-91E83F5F6D9E}" srcOrd="5" destOrd="0" presId="urn:microsoft.com/office/officeart/2005/8/layout/default#1"/>
    <dgm:cxn modelId="{9E572B46-1EAB-40AB-82B9-B515C10656BD}" type="presParOf" srcId="{19CCCAF9-7941-4B48-8F74-67A653382614}" destId="{18F4C3F7-9213-4FB4-974D-527EF8C1CE16}" srcOrd="6" destOrd="0" presId="urn:microsoft.com/office/officeart/2005/8/layout/default#1"/>
    <dgm:cxn modelId="{349E5D76-AA96-4415-9495-0A48E47AF4E8}" type="presParOf" srcId="{19CCCAF9-7941-4B48-8F74-67A653382614}" destId="{BC858D01-7037-4BE8-A273-317166DC5841}" srcOrd="7" destOrd="0" presId="urn:microsoft.com/office/officeart/2005/8/layout/default#1"/>
    <dgm:cxn modelId="{83F8240B-FD1C-4796-A2D9-7595289612B9}" type="presParOf" srcId="{19CCCAF9-7941-4B48-8F74-67A653382614}" destId="{7FF72124-E75E-4168-8E80-A33196211F1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00A4C1-4338-4CB7-A6FB-81D2C7F4631E}" type="doc">
      <dgm:prSet loTypeId="urn:microsoft.com/office/officeart/2005/8/layout/default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D66C-586A-41E4-A8EC-005312EDE13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Анализ региональных практик </a:t>
          </a:r>
        </a:p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50 субъектов РФ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79A65EC7-BE8B-4515-8BCB-BA8C71ADD81E}" type="parTrans" cxnId="{68CA84B9-ED72-4B31-A8E9-C7974F381BA1}">
      <dgm:prSet/>
      <dgm:spPr/>
      <dgm:t>
        <a:bodyPr/>
        <a:lstStyle/>
        <a:p>
          <a:endParaRPr lang="ru-RU"/>
        </a:p>
      </dgm:t>
    </dgm:pt>
    <dgm:pt modelId="{21D90BA4-6FE1-4FF1-8EB2-2A3360D2BC5A}" type="sibTrans" cxnId="{68CA84B9-ED72-4B31-A8E9-C7974F381BA1}">
      <dgm:prSet/>
      <dgm:spPr/>
      <dgm:t>
        <a:bodyPr/>
        <a:lstStyle/>
        <a:p>
          <a:endParaRPr lang="ru-RU"/>
        </a:p>
      </dgm:t>
    </dgm:pt>
    <dgm:pt modelId="{073D78E3-50C3-4D82-8685-C669BDC753CF}">
      <dgm:prSet phldrT="[Текст]" custT="1"/>
      <dgm:spPr/>
      <dgm:t>
        <a:bodyPr/>
        <a:lstStyle/>
        <a:p>
          <a:endParaRPr lang="ru-RU" sz="1400" b="1" dirty="0" smtClean="0">
            <a:solidFill>
              <a:srgbClr val="FFFF00"/>
            </a:solidFill>
          </a:endParaRPr>
        </a:p>
        <a:p>
          <a:r>
            <a:rPr lang="ru-RU" sz="1800" b="1" dirty="0" smtClean="0">
              <a:solidFill>
                <a:srgbClr val="FFFF00"/>
              </a:solidFill>
            </a:rPr>
            <a:t>Доработка и апробация инструментария оценки компетенций учителей и руководителей</a:t>
          </a:r>
        </a:p>
        <a:p>
          <a:endParaRPr lang="ru-RU" sz="1800" b="1" dirty="0">
            <a:solidFill>
              <a:srgbClr val="FFFF00"/>
            </a:solidFill>
          </a:endParaRPr>
        </a:p>
      </dgm:t>
    </dgm:pt>
    <dgm:pt modelId="{E0404CC7-894C-4082-AEFE-E06F733EF987}" type="parTrans" cxnId="{27C6B828-2F22-4644-BAD4-4BF56206141A}">
      <dgm:prSet/>
      <dgm:spPr/>
      <dgm:t>
        <a:bodyPr/>
        <a:lstStyle/>
        <a:p>
          <a:endParaRPr lang="ru-RU"/>
        </a:p>
      </dgm:t>
    </dgm:pt>
    <dgm:pt modelId="{64B07AC2-8B81-4D49-A79A-93518C497F68}" type="sibTrans" cxnId="{27C6B828-2F22-4644-BAD4-4BF56206141A}">
      <dgm:prSet/>
      <dgm:spPr/>
      <dgm:t>
        <a:bodyPr/>
        <a:lstStyle/>
        <a:p>
          <a:endParaRPr lang="ru-RU"/>
        </a:p>
      </dgm:t>
    </dgm:pt>
    <dgm:pt modelId="{093C2AA5-6B5B-443B-8F3B-CA75B5991A7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Доработка комплектов диагностических работ – </a:t>
          </a:r>
        </a:p>
        <a:p>
          <a:r>
            <a:rPr lang="ru-RU" sz="1800" b="1" dirty="0" smtClean="0">
              <a:solidFill>
                <a:srgbClr val="FFFF00"/>
              </a:solidFill>
            </a:rPr>
            <a:t>6 предметов </a:t>
          </a:r>
        </a:p>
        <a:p>
          <a:r>
            <a:rPr lang="ru-RU" sz="1200" dirty="0" smtClean="0"/>
            <a:t>История, Обществознание, Русский язык, Литература, Математика, Информатика </a:t>
          </a:r>
        </a:p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Всего  54 варианта </a:t>
          </a:r>
        </a:p>
      </dgm:t>
    </dgm:pt>
    <dgm:pt modelId="{D95748D0-69D8-4E8F-A478-94BBD91763F1}" type="parTrans" cxnId="{3F579A2C-450B-41D6-9BF9-BAB4D1D61FBA}">
      <dgm:prSet/>
      <dgm:spPr/>
      <dgm:t>
        <a:bodyPr/>
        <a:lstStyle/>
        <a:p>
          <a:endParaRPr lang="ru-RU"/>
        </a:p>
      </dgm:t>
    </dgm:pt>
    <dgm:pt modelId="{2A5A66D4-3B8A-4C23-8096-E1E436E7E98B}" type="sibTrans" cxnId="{3F579A2C-450B-41D6-9BF9-BAB4D1D61FBA}">
      <dgm:prSet/>
      <dgm:spPr/>
      <dgm:t>
        <a:bodyPr/>
        <a:lstStyle/>
        <a:p>
          <a:endParaRPr lang="ru-RU"/>
        </a:p>
      </dgm:t>
    </dgm:pt>
    <dgm:pt modelId="{20251124-8705-44D4-99AE-59EFD1641004}">
      <dgm:prSet phldrT="[Текст]" custT="1"/>
      <dgm:spPr/>
      <dgm:t>
        <a:bodyPr/>
        <a:lstStyle/>
        <a:p>
          <a:endParaRPr lang="ru-RU" sz="1400" b="1" dirty="0" smtClean="0">
            <a:solidFill>
              <a:srgbClr val="FFFF00"/>
            </a:solidFill>
          </a:endParaRPr>
        </a:p>
        <a:p>
          <a:r>
            <a:rPr lang="ru-RU" sz="1800" b="1" dirty="0" smtClean="0">
              <a:solidFill>
                <a:srgbClr val="FFFF00"/>
              </a:solidFill>
            </a:rPr>
            <a:t>Разработка комплектов диагностических работ для учителей – 9 предметов </a:t>
          </a:r>
        </a:p>
        <a:p>
          <a:r>
            <a:rPr lang="ru-RU" sz="1800" b="1" dirty="0" smtClean="0">
              <a:solidFill>
                <a:schemeClr val="tx2"/>
              </a:solidFill>
            </a:rPr>
            <a:t>Всего 81 вариант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F1C0A23A-C9EF-4338-B364-1BBA79B60A46}" type="parTrans" cxnId="{30CADA7B-3D0B-4480-988A-99461532DD1E}">
      <dgm:prSet/>
      <dgm:spPr/>
      <dgm:t>
        <a:bodyPr/>
        <a:lstStyle/>
        <a:p>
          <a:endParaRPr lang="ru-RU"/>
        </a:p>
      </dgm:t>
    </dgm:pt>
    <dgm:pt modelId="{95568E54-23AB-4934-A59B-5452126E605C}" type="sibTrans" cxnId="{30CADA7B-3D0B-4480-988A-99461532DD1E}">
      <dgm:prSet/>
      <dgm:spPr/>
      <dgm:t>
        <a:bodyPr/>
        <a:lstStyle/>
        <a:p>
          <a:endParaRPr lang="ru-RU"/>
        </a:p>
      </dgm:t>
    </dgm:pt>
    <dgm:pt modelId="{B7D9F630-29FA-4E72-AEB9-963455D7D0C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Разработка комплектов диагностических работ для руководителей </a:t>
          </a:r>
        </a:p>
        <a:p>
          <a:r>
            <a:rPr lang="ru-RU" sz="1800" b="1" dirty="0" smtClean="0">
              <a:solidFill>
                <a:schemeClr val="tx2"/>
              </a:solidFill>
            </a:rPr>
            <a:t>Всего 9</a:t>
          </a:r>
          <a:r>
            <a:rPr lang="ru-RU" sz="1800" b="1" baseline="0" dirty="0" smtClean="0">
              <a:solidFill>
                <a:schemeClr val="tx2"/>
              </a:solidFill>
            </a:rPr>
            <a:t> вариантов </a:t>
          </a:r>
          <a:endParaRPr lang="ru-RU" sz="1800" b="1" dirty="0">
            <a:solidFill>
              <a:schemeClr val="tx2"/>
            </a:solidFill>
          </a:endParaRPr>
        </a:p>
      </dgm:t>
    </dgm:pt>
    <dgm:pt modelId="{DA6A5823-820A-4E3D-8555-309C62A72CA8}" type="parTrans" cxnId="{215E5FAA-961E-482B-AD4F-FC47EC429127}">
      <dgm:prSet/>
      <dgm:spPr/>
      <dgm:t>
        <a:bodyPr/>
        <a:lstStyle/>
        <a:p>
          <a:endParaRPr lang="ru-RU"/>
        </a:p>
      </dgm:t>
    </dgm:pt>
    <dgm:pt modelId="{25D82C4D-A2B8-4531-B4C9-11A108E469B9}" type="sibTrans" cxnId="{215E5FAA-961E-482B-AD4F-FC47EC429127}">
      <dgm:prSet/>
      <dgm:spPr/>
      <dgm:t>
        <a:bodyPr/>
        <a:lstStyle/>
        <a:p>
          <a:endParaRPr lang="ru-RU"/>
        </a:p>
      </dgm:t>
    </dgm:pt>
    <dgm:pt modelId="{EC52C361-47D5-423B-B761-C983A21D64B0}">
      <dgm:prSet phldrT="[Текст]" custT="1"/>
      <dgm:spPr/>
      <dgm:t>
        <a:bodyPr/>
        <a:lstStyle/>
        <a:p>
          <a:endParaRPr lang="ru-RU" sz="1400" b="1" dirty="0" smtClean="0">
            <a:solidFill>
              <a:srgbClr val="FFFF00"/>
            </a:solidFill>
          </a:endParaRPr>
        </a:p>
        <a:p>
          <a:r>
            <a:rPr lang="ru-RU" sz="2000" b="1" dirty="0" smtClean="0">
              <a:solidFill>
                <a:srgbClr val="FFFF00"/>
              </a:solidFill>
            </a:rPr>
            <a:t>Проведение исследования</a:t>
          </a:r>
        </a:p>
        <a:p>
          <a:r>
            <a:rPr lang="ru-RU" sz="2000" b="1" dirty="0" smtClean="0">
              <a:solidFill>
                <a:schemeClr val="tx2"/>
              </a:solidFill>
            </a:rPr>
            <a:t>14 818  учителей </a:t>
          </a:r>
        </a:p>
        <a:p>
          <a:r>
            <a:rPr lang="ru-RU" sz="2000" b="1" dirty="0" smtClean="0">
              <a:solidFill>
                <a:schemeClr val="tx2"/>
              </a:solidFill>
            </a:rPr>
            <a:t> 655 руководителей</a:t>
          </a:r>
        </a:p>
        <a:p>
          <a:r>
            <a:rPr lang="ru-RU" sz="2000" b="1" dirty="0" smtClean="0">
              <a:solidFill>
                <a:schemeClr val="tx2"/>
              </a:solidFill>
            </a:rPr>
            <a:t>72 субъекта РФ </a:t>
          </a:r>
        </a:p>
        <a:p>
          <a:endParaRPr lang="ru-RU" sz="2000" dirty="0"/>
        </a:p>
      </dgm:t>
    </dgm:pt>
    <dgm:pt modelId="{5AD39357-5AB6-4344-904F-64C563AA9968}" type="parTrans" cxnId="{09E5027F-FD01-42D0-8DA7-5D09A65C98C0}">
      <dgm:prSet/>
      <dgm:spPr/>
      <dgm:t>
        <a:bodyPr/>
        <a:lstStyle/>
        <a:p>
          <a:endParaRPr lang="ru-RU"/>
        </a:p>
      </dgm:t>
    </dgm:pt>
    <dgm:pt modelId="{148E0970-530C-4770-B5B1-B51FBFEF894C}" type="sibTrans" cxnId="{09E5027F-FD01-42D0-8DA7-5D09A65C98C0}">
      <dgm:prSet/>
      <dgm:spPr/>
      <dgm:t>
        <a:bodyPr/>
        <a:lstStyle/>
        <a:p>
          <a:endParaRPr lang="ru-RU"/>
        </a:p>
      </dgm:t>
    </dgm:pt>
    <dgm:pt modelId="{19CCCAF9-7941-4B48-8F74-67A653382614}" type="pres">
      <dgm:prSet presAssocID="{C300A4C1-4338-4CB7-A6FB-81D2C7F463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97AD6-145A-4CCE-A0E9-D1879B5FDDD3}" type="pres">
      <dgm:prSet presAssocID="{7CDAD66C-586A-41E4-A8EC-005312EDE13E}" presName="node" presStyleLbl="node1" presStyleIdx="0" presStyleCnt="6" custLinFactNeighborX="-2516" custLinFactNeighborY="1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438F-BBB4-4CFC-B66A-C14ED731039F}" type="pres">
      <dgm:prSet presAssocID="{21D90BA4-6FE1-4FF1-8EB2-2A3360D2BC5A}" presName="sibTrans" presStyleCnt="0"/>
      <dgm:spPr/>
    </dgm:pt>
    <dgm:pt modelId="{E83D2BCA-7188-43E1-9A0C-9FA19914624C}" type="pres">
      <dgm:prSet presAssocID="{073D78E3-50C3-4D82-8685-C669BDC753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F3DA7-8D0A-4A58-95D5-9727E8A1BF4A}" type="pres">
      <dgm:prSet presAssocID="{64B07AC2-8B81-4D49-A79A-93518C497F68}" presName="sibTrans" presStyleCnt="0"/>
      <dgm:spPr/>
    </dgm:pt>
    <dgm:pt modelId="{8C73149A-2820-4719-91CA-926636C8EF91}" type="pres">
      <dgm:prSet presAssocID="{093C2AA5-6B5B-443B-8F3B-CA75B5991A7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A657-0A1B-4A1D-8BEE-91E83F5F6D9E}" type="pres">
      <dgm:prSet presAssocID="{2A5A66D4-3B8A-4C23-8096-E1E436E7E98B}" presName="sibTrans" presStyleCnt="0"/>
      <dgm:spPr/>
    </dgm:pt>
    <dgm:pt modelId="{18F4C3F7-9213-4FB4-974D-527EF8C1CE16}" type="pres">
      <dgm:prSet presAssocID="{20251124-8705-44D4-99AE-59EFD1641004}" presName="node" presStyleLbl="node1" presStyleIdx="3" presStyleCnt="6" custScaleY="108862" custLinFactNeighborX="1401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58D01-7037-4BE8-A273-317166DC5841}" type="pres">
      <dgm:prSet presAssocID="{95568E54-23AB-4934-A59B-5452126E605C}" presName="sibTrans" presStyleCnt="0"/>
      <dgm:spPr/>
    </dgm:pt>
    <dgm:pt modelId="{7FF72124-E75E-4168-8E80-A33196211F19}" type="pres">
      <dgm:prSet presAssocID="{B7D9F630-29FA-4E72-AEB9-963455D7D0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1D31E-AD74-445C-AE53-A72EE26D3A1B}" type="pres">
      <dgm:prSet presAssocID="{25D82C4D-A2B8-4531-B4C9-11A108E469B9}" presName="sibTrans" presStyleCnt="0"/>
      <dgm:spPr/>
    </dgm:pt>
    <dgm:pt modelId="{BC2631D7-DA78-4486-80F6-4E44F124A314}" type="pres">
      <dgm:prSet presAssocID="{EC52C361-47D5-423B-B761-C983A21D64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B828-2F22-4644-BAD4-4BF56206141A}" srcId="{C300A4C1-4338-4CB7-A6FB-81D2C7F4631E}" destId="{073D78E3-50C3-4D82-8685-C669BDC753CF}" srcOrd="1" destOrd="0" parTransId="{E0404CC7-894C-4082-AEFE-E06F733EF987}" sibTransId="{64B07AC2-8B81-4D49-A79A-93518C497F68}"/>
    <dgm:cxn modelId="{83F8EE27-CA43-421C-AAF9-F3A1E367F044}" type="presOf" srcId="{7CDAD66C-586A-41E4-A8EC-005312EDE13E}" destId="{74C97AD6-145A-4CCE-A0E9-D1879B5FDDD3}" srcOrd="0" destOrd="0" presId="urn:microsoft.com/office/officeart/2005/8/layout/default#2"/>
    <dgm:cxn modelId="{21DFFFD0-AF3E-4A04-A18E-F4FDD31D70E6}" type="presOf" srcId="{20251124-8705-44D4-99AE-59EFD1641004}" destId="{18F4C3F7-9213-4FB4-974D-527EF8C1CE16}" srcOrd="0" destOrd="0" presId="urn:microsoft.com/office/officeart/2005/8/layout/default#2"/>
    <dgm:cxn modelId="{FF5F0693-2124-49D5-8B9E-16928B75DEAC}" type="presOf" srcId="{B7D9F630-29FA-4E72-AEB9-963455D7D0C8}" destId="{7FF72124-E75E-4168-8E80-A33196211F19}" srcOrd="0" destOrd="0" presId="urn:microsoft.com/office/officeart/2005/8/layout/default#2"/>
    <dgm:cxn modelId="{3F579A2C-450B-41D6-9BF9-BAB4D1D61FBA}" srcId="{C300A4C1-4338-4CB7-A6FB-81D2C7F4631E}" destId="{093C2AA5-6B5B-443B-8F3B-CA75B5991A75}" srcOrd="2" destOrd="0" parTransId="{D95748D0-69D8-4E8F-A478-94BBD91763F1}" sibTransId="{2A5A66D4-3B8A-4C23-8096-E1E436E7E98B}"/>
    <dgm:cxn modelId="{8BDF47F5-69BD-45DC-9143-20275BFB0276}" type="presOf" srcId="{093C2AA5-6B5B-443B-8F3B-CA75B5991A75}" destId="{8C73149A-2820-4719-91CA-926636C8EF91}" srcOrd="0" destOrd="0" presId="urn:microsoft.com/office/officeart/2005/8/layout/default#2"/>
    <dgm:cxn modelId="{215E5FAA-961E-482B-AD4F-FC47EC429127}" srcId="{C300A4C1-4338-4CB7-A6FB-81D2C7F4631E}" destId="{B7D9F630-29FA-4E72-AEB9-963455D7D0C8}" srcOrd="4" destOrd="0" parTransId="{DA6A5823-820A-4E3D-8555-309C62A72CA8}" sibTransId="{25D82C4D-A2B8-4531-B4C9-11A108E469B9}"/>
    <dgm:cxn modelId="{30CADA7B-3D0B-4480-988A-99461532DD1E}" srcId="{C300A4C1-4338-4CB7-A6FB-81D2C7F4631E}" destId="{20251124-8705-44D4-99AE-59EFD1641004}" srcOrd="3" destOrd="0" parTransId="{F1C0A23A-C9EF-4338-B364-1BBA79B60A46}" sibTransId="{95568E54-23AB-4934-A59B-5452126E605C}"/>
    <dgm:cxn modelId="{09E5027F-FD01-42D0-8DA7-5D09A65C98C0}" srcId="{C300A4C1-4338-4CB7-A6FB-81D2C7F4631E}" destId="{EC52C361-47D5-423B-B761-C983A21D64B0}" srcOrd="5" destOrd="0" parTransId="{5AD39357-5AB6-4344-904F-64C563AA9968}" sibTransId="{148E0970-530C-4770-B5B1-B51FBFEF894C}"/>
    <dgm:cxn modelId="{E0EEB63B-E575-44EE-B4F4-FE7361EEE714}" type="presOf" srcId="{073D78E3-50C3-4D82-8685-C669BDC753CF}" destId="{E83D2BCA-7188-43E1-9A0C-9FA19914624C}" srcOrd="0" destOrd="0" presId="urn:microsoft.com/office/officeart/2005/8/layout/default#2"/>
    <dgm:cxn modelId="{8732C5FB-D89D-4CEA-A437-A0B8079BE0FC}" type="presOf" srcId="{C300A4C1-4338-4CB7-A6FB-81D2C7F4631E}" destId="{19CCCAF9-7941-4B48-8F74-67A653382614}" srcOrd="0" destOrd="0" presId="urn:microsoft.com/office/officeart/2005/8/layout/default#2"/>
    <dgm:cxn modelId="{B2A05F7B-A1F4-4AF6-8C92-3EE9B66620E5}" type="presOf" srcId="{EC52C361-47D5-423B-B761-C983A21D64B0}" destId="{BC2631D7-DA78-4486-80F6-4E44F124A314}" srcOrd="0" destOrd="0" presId="urn:microsoft.com/office/officeart/2005/8/layout/default#2"/>
    <dgm:cxn modelId="{68CA84B9-ED72-4B31-A8E9-C7974F381BA1}" srcId="{C300A4C1-4338-4CB7-A6FB-81D2C7F4631E}" destId="{7CDAD66C-586A-41E4-A8EC-005312EDE13E}" srcOrd="0" destOrd="0" parTransId="{79A65EC7-BE8B-4515-8BCB-BA8C71ADD81E}" sibTransId="{21D90BA4-6FE1-4FF1-8EB2-2A3360D2BC5A}"/>
    <dgm:cxn modelId="{2B626801-CA2B-4575-BFDE-D5A79E5E608B}" type="presParOf" srcId="{19CCCAF9-7941-4B48-8F74-67A653382614}" destId="{74C97AD6-145A-4CCE-A0E9-D1879B5FDDD3}" srcOrd="0" destOrd="0" presId="urn:microsoft.com/office/officeart/2005/8/layout/default#2"/>
    <dgm:cxn modelId="{3EF37417-11C5-4B24-B524-3E8C997EBC75}" type="presParOf" srcId="{19CCCAF9-7941-4B48-8F74-67A653382614}" destId="{96DA438F-BBB4-4CFC-B66A-C14ED731039F}" srcOrd="1" destOrd="0" presId="urn:microsoft.com/office/officeart/2005/8/layout/default#2"/>
    <dgm:cxn modelId="{60E18107-A687-4A8B-AC09-AE9B636164DC}" type="presParOf" srcId="{19CCCAF9-7941-4B48-8F74-67A653382614}" destId="{E83D2BCA-7188-43E1-9A0C-9FA19914624C}" srcOrd="2" destOrd="0" presId="urn:microsoft.com/office/officeart/2005/8/layout/default#2"/>
    <dgm:cxn modelId="{21A2DE45-0506-4739-A1C4-6999E4CDF609}" type="presParOf" srcId="{19CCCAF9-7941-4B48-8F74-67A653382614}" destId="{3A5F3DA7-8D0A-4A58-95D5-9727E8A1BF4A}" srcOrd="3" destOrd="0" presId="urn:microsoft.com/office/officeart/2005/8/layout/default#2"/>
    <dgm:cxn modelId="{6B7A705B-22BC-4B98-8D7F-50C458ABA84C}" type="presParOf" srcId="{19CCCAF9-7941-4B48-8F74-67A653382614}" destId="{8C73149A-2820-4719-91CA-926636C8EF91}" srcOrd="4" destOrd="0" presId="urn:microsoft.com/office/officeart/2005/8/layout/default#2"/>
    <dgm:cxn modelId="{14907050-B422-49D2-AEFE-B2E95F96FA18}" type="presParOf" srcId="{19CCCAF9-7941-4B48-8F74-67A653382614}" destId="{49BAA657-0A1B-4A1D-8BEE-91E83F5F6D9E}" srcOrd="5" destOrd="0" presId="urn:microsoft.com/office/officeart/2005/8/layout/default#2"/>
    <dgm:cxn modelId="{FF9D83A2-0619-41CA-8A81-BE91D764A711}" type="presParOf" srcId="{19CCCAF9-7941-4B48-8F74-67A653382614}" destId="{18F4C3F7-9213-4FB4-974D-527EF8C1CE16}" srcOrd="6" destOrd="0" presId="urn:microsoft.com/office/officeart/2005/8/layout/default#2"/>
    <dgm:cxn modelId="{77A02093-C7EA-4308-8476-E0C9C27C5CDE}" type="presParOf" srcId="{19CCCAF9-7941-4B48-8F74-67A653382614}" destId="{BC858D01-7037-4BE8-A273-317166DC5841}" srcOrd="7" destOrd="0" presId="urn:microsoft.com/office/officeart/2005/8/layout/default#2"/>
    <dgm:cxn modelId="{1D8265C0-B4B7-4B31-8376-2E2689635105}" type="presParOf" srcId="{19CCCAF9-7941-4B48-8F74-67A653382614}" destId="{7FF72124-E75E-4168-8E80-A33196211F19}" srcOrd="8" destOrd="0" presId="urn:microsoft.com/office/officeart/2005/8/layout/default#2"/>
    <dgm:cxn modelId="{7F603099-030F-4AFE-BF47-8685DD60D3CF}" type="presParOf" srcId="{19CCCAF9-7941-4B48-8F74-67A653382614}" destId="{A9B1D31E-AD74-445C-AE53-A72EE26D3A1B}" srcOrd="9" destOrd="0" presId="urn:microsoft.com/office/officeart/2005/8/layout/default#2"/>
    <dgm:cxn modelId="{C1D5532F-2601-4E61-A3AB-E24AC0A221EA}" type="presParOf" srcId="{19CCCAF9-7941-4B48-8F74-67A653382614}" destId="{BC2631D7-DA78-4486-80F6-4E44F124A314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0A4C1-4338-4CB7-A6FB-81D2C7F4631E}" type="doc">
      <dgm:prSet loTypeId="urn:microsoft.com/office/officeart/2005/8/layout/default#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D66C-586A-41E4-A8EC-005312EDE13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Разработка модели использования ЕФОМ при оценке предметных и методических компетенций учителей</a:t>
          </a:r>
          <a:endParaRPr lang="ru-RU" sz="1600" b="1" dirty="0">
            <a:solidFill>
              <a:srgbClr val="FFFF00"/>
            </a:solidFill>
          </a:endParaRPr>
        </a:p>
      </dgm:t>
    </dgm:pt>
    <dgm:pt modelId="{79A65EC7-BE8B-4515-8BCB-BA8C71ADD81E}" type="parTrans" cxnId="{68CA84B9-ED72-4B31-A8E9-C7974F381BA1}">
      <dgm:prSet/>
      <dgm:spPr/>
      <dgm:t>
        <a:bodyPr/>
        <a:lstStyle/>
        <a:p>
          <a:endParaRPr lang="ru-RU"/>
        </a:p>
      </dgm:t>
    </dgm:pt>
    <dgm:pt modelId="{21D90BA4-6FE1-4FF1-8EB2-2A3360D2BC5A}" type="sibTrans" cxnId="{68CA84B9-ED72-4B31-A8E9-C7974F381BA1}">
      <dgm:prSet/>
      <dgm:spPr/>
      <dgm:t>
        <a:bodyPr/>
        <a:lstStyle/>
        <a:p>
          <a:endParaRPr lang="ru-RU"/>
        </a:p>
      </dgm:t>
    </dgm:pt>
    <dgm:pt modelId="{073D78E3-50C3-4D82-8685-C669BDC753CF}">
      <dgm:prSet phldrT="[Текст]" custT="1"/>
      <dgm:spPr/>
      <dgm:t>
        <a:bodyPr/>
        <a:lstStyle/>
        <a:p>
          <a:endParaRPr lang="ru-RU" sz="1400" b="1" dirty="0" smtClean="0">
            <a:solidFill>
              <a:srgbClr val="FFFF00"/>
            </a:solidFill>
          </a:endParaRPr>
        </a:p>
        <a:p>
          <a:r>
            <a:rPr lang="ru-RU" sz="1800" b="1" dirty="0" smtClean="0">
              <a:solidFill>
                <a:srgbClr val="FFFF00"/>
              </a:solidFill>
            </a:rPr>
            <a:t>Разработка и апробация инструментария оценки компетенций учителей </a:t>
          </a:r>
        </a:p>
        <a:p>
          <a:endParaRPr lang="ru-RU" sz="1800" b="1" dirty="0">
            <a:solidFill>
              <a:srgbClr val="FFFF00"/>
            </a:solidFill>
          </a:endParaRPr>
        </a:p>
      </dgm:t>
    </dgm:pt>
    <dgm:pt modelId="{E0404CC7-894C-4082-AEFE-E06F733EF987}" type="parTrans" cxnId="{27C6B828-2F22-4644-BAD4-4BF56206141A}">
      <dgm:prSet/>
      <dgm:spPr/>
      <dgm:t>
        <a:bodyPr/>
        <a:lstStyle/>
        <a:p>
          <a:endParaRPr lang="ru-RU"/>
        </a:p>
      </dgm:t>
    </dgm:pt>
    <dgm:pt modelId="{64B07AC2-8B81-4D49-A79A-93518C497F68}" type="sibTrans" cxnId="{27C6B828-2F22-4644-BAD4-4BF56206141A}">
      <dgm:prSet/>
      <dgm:spPr/>
      <dgm:t>
        <a:bodyPr/>
        <a:lstStyle/>
        <a:p>
          <a:endParaRPr lang="ru-RU"/>
        </a:p>
      </dgm:t>
    </dgm:pt>
    <dgm:pt modelId="{20251124-8705-44D4-99AE-59EFD1641004}">
      <dgm:prSet phldrT="[Текст]" custT="1"/>
      <dgm:spPr/>
      <dgm:t>
        <a:bodyPr/>
        <a:lstStyle/>
        <a:p>
          <a:endParaRPr lang="ru-RU" sz="1400" b="1" dirty="0" smtClean="0">
            <a:solidFill>
              <a:srgbClr val="FFFF00"/>
            </a:solidFill>
          </a:endParaRPr>
        </a:p>
        <a:p>
          <a:r>
            <a:rPr lang="ru-RU" sz="1400" b="1" dirty="0" smtClean="0">
              <a:solidFill>
                <a:srgbClr val="FFFF00"/>
              </a:solidFill>
            </a:rPr>
            <a:t>Разработка комплектов диагностических работ для учителей</a:t>
          </a:r>
        </a:p>
        <a:p>
          <a:r>
            <a:rPr lang="ru-RU" sz="1400" dirty="0" smtClean="0"/>
            <a:t>Физика, Химия, Биология,  Астрономия</a:t>
          </a:r>
        </a:p>
        <a:p>
          <a:r>
            <a:rPr lang="ru-RU" sz="1600" b="1" dirty="0" smtClean="0">
              <a:solidFill>
                <a:schemeClr val="tx2"/>
              </a:solidFill>
            </a:rPr>
            <a:t>Всего 36 вариантов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F1C0A23A-C9EF-4338-B364-1BBA79B60A46}" type="parTrans" cxnId="{30CADA7B-3D0B-4480-988A-99461532DD1E}">
      <dgm:prSet/>
      <dgm:spPr/>
      <dgm:t>
        <a:bodyPr/>
        <a:lstStyle/>
        <a:p>
          <a:endParaRPr lang="ru-RU"/>
        </a:p>
      </dgm:t>
    </dgm:pt>
    <dgm:pt modelId="{95568E54-23AB-4934-A59B-5452126E605C}" type="sibTrans" cxnId="{30CADA7B-3D0B-4480-988A-99461532DD1E}">
      <dgm:prSet/>
      <dgm:spPr/>
      <dgm:t>
        <a:bodyPr/>
        <a:lstStyle/>
        <a:p>
          <a:endParaRPr lang="ru-RU"/>
        </a:p>
      </dgm:t>
    </dgm:pt>
    <dgm:pt modelId="{B7D9F630-29FA-4E72-AEB9-963455D7D0C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Разработка информационной системы </a:t>
          </a:r>
          <a:r>
            <a:rPr lang="ru-RU" sz="1800" b="1" dirty="0" smtClean="0">
              <a:solidFill>
                <a:srgbClr val="FFFF00"/>
              </a:solidFill>
            </a:rPr>
            <a:t>«Единые федеральные оценочные материалы»</a:t>
          </a:r>
          <a:endParaRPr lang="ru-RU" sz="1800" b="1" dirty="0">
            <a:solidFill>
              <a:srgbClr val="FFFF00"/>
            </a:solidFill>
          </a:endParaRPr>
        </a:p>
      </dgm:t>
    </dgm:pt>
    <dgm:pt modelId="{DA6A5823-820A-4E3D-8555-309C62A72CA8}" type="parTrans" cxnId="{215E5FAA-961E-482B-AD4F-FC47EC429127}">
      <dgm:prSet/>
      <dgm:spPr/>
      <dgm:t>
        <a:bodyPr/>
        <a:lstStyle/>
        <a:p>
          <a:endParaRPr lang="ru-RU"/>
        </a:p>
      </dgm:t>
    </dgm:pt>
    <dgm:pt modelId="{25D82C4D-A2B8-4531-B4C9-11A108E469B9}" type="sibTrans" cxnId="{215E5FAA-961E-482B-AD4F-FC47EC429127}">
      <dgm:prSet/>
      <dgm:spPr/>
      <dgm:t>
        <a:bodyPr/>
        <a:lstStyle/>
        <a:p>
          <a:endParaRPr lang="ru-RU"/>
        </a:p>
      </dgm:t>
    </dgm:pt>
    <dgm:pt modelId="{EC52C361-47D5-423B-B761-C983A21D64B0}">
      <dgm:prSet phldrT="[Текст]" custT="1"/>
      <dgm:spPr/>
      <dgm:t>
        <a:bodyPr/>
        <a:lstStyle/>
        <a:p>
          <a:endParaRPr lang="ru-RU" sz="1400" b="1" dirty="0" smtClean="0">
            <a:solidFill>
              <a:srgbClr val="FFFF00"/>
            </a:solidFill>
          </a:endParaRPr>
        </a:p>
        <a:p>
          <a:r>
            <a:rPr lang="ru-RU" sz="2000" b="1" dirty="0" smtClean="0">
              <a:solidFill>
                <a:srgbClr val="FFFF00"/>
              </a:solidFill>
            </a:rPr>
            <a:t>Проведение исследования</a:t>
          </a:r>
        </a:p>
        <a:p>
          <a:r>
            <a:rPr lang="ru-RU" sz="2000" b="1" dirty="0" smtClean="0">
              <a:solidFill>
                <a:schemeClr val="tx2"/>
              </a:solidFill>
            </a:rPr>
            <a:t>Более 3 000 учителей </a:t>
          </a:r>
        </a:p>
        <a:p>
          <a:r>
            <a:rPr lang="en-US" sz="2000" b="1" dirty="0" smtClean="0">
              <a:solidFill>
                <a:schemeClr val="tx2"/>
              </a:solidFill>
            </a:rPr>
            <a:t>47</a:t>
          </a:r>
          <a:r>
            <a:rPr lang="ru-RU" sz="2000" b="1" dirty="0" smtClean="0">
              <a:solidFill>
                <a:schemeClr val="tx2"/>
              </a:solidFill>
            </a:rPr>
            <a:t> субъектов РФ </a:t>
          </a:r>
        </a:p>
        <a:p>
          <a:endParaRPr lang="ru-RU" sz="1400" dirty="0"/>
        </a:p>
      </dgm:t>
    </dgm:pt>
    <dgm:pt modelId="{5AD39357-5AB6-4344-904F-64C563AA9968}" type="parTrans" cxnId="{09E5027F-FD01-42D0-8DA7-5D09A65C98C0}">
      <dgm:prSet/>
      <dgm:spPr/>
      <dgm:t>
        <a:bodyPr/>
        <a:lstStyle/>
        <a:p>
          <a:endParaRPr lang="ru-RU"/>
        </a:p>
      </dgm:t>
    </dgm:pt>
    <dgm:pt modelId="{148E0970-530C-4770-B5B1-B51FBFEF894C}" type="sibTrans" cxnId="{09E5027F-FD01-42D0-8DA7-5D09A65C98C0}">
      <dgm:prSet/>
      <dgm:spPr/>
      <dgm:t>
        <a:bodyPr/>
        <a:lstStyle/>
        <a:p>
          <a:endParaRPr lang="ru-RU"/>
        </a:p>
      </dgm:t>
    </dgm:pt>
    <dgm:pt modelId="{19CCCAF9-7941-4B48-8F74-67A653382614}" type="pres">
      <dgm:prSet presAssocID="{C300A4C1-4338-4CB7-A6FB-81D2C7F463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97AD6-145A-4CCE-A0E9-D1879B5FDDD3}" type="pres">
      <dgm:prSet presAssocID="{7CDAD66C-586A-41E4-A8EC-005312EDE1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438F-BBB4-4CFC-B66A-C14ED731039F}" type="pres">
      <dgm:prSet presAssocID="{21D90BA4-6FE1-4FF1-8EB2-2A3360D2BC5A}" presName="sibTrans" presStyleCnt="0"/>
      <dgm:spPr/>
    </dgm:pt>
    <dgm:pt modelId="{E83D2BCA-7188-43E1-9A0C-9FA19914624C}" type="pres">
      <dgm:prSet presAssocID="{073D78E3-50C3-4D82-8685-C669BDC753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F3DA7-8D0A-4A58-95D5-9727E8A1BF4A}" type="pres">
      <dgm:prSet presAssocID="{64B07AC2-8B81-4D49-A79A-93518C497F68}" presName="sibTrans" presStyleCnt="0"/>
      <dgm:spPr/>
    </dgm:pt>
    <dgm:pt modelId="{18F4C3F7-9213-4FB4-974D-527EF8C1CE16}" type="pres">
      <dgm:prSet presAssocID="{20251124-8705-44D4-99AE-59EFD1641004}" presName="node" presStyleLbl="node1" presStyleIdx="2" presStyleCnt="5" custScaleY="108862" custLinFactNeighborX="1401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58D01-7037-4BE8-A273-317166DC5841}" type="pres">
      <dgm:prSet presAssocID="{95568E54-23AB-4934-A59B-5452126E605C}" presName="sibTrans" presStyleCnt="0"/>
      <dgm:spPr/>
    </dgm:pt>
    <dgm:pt modelId="{7FF72124-E75E-4168-8E80-A33196211F19}" type="pres">
      <dgm:prSet presAssocID="{B7D9F630-29FA-4E72-AEB9-963455D7D0C8}" presName="node" presStyleLbl="node1" presStyleIdx="3" presStyleCnt="5" custScaleY="118076" custLinFactNeighborX="-11663" custLinFactNeighborY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1D31E-AD74-445C-AE53-A72EE26D3A1B}" type="pres">
      <dgm:prSet presAssocID="{25D82C4D-A2B8-4531-B4C9-11A108E469B9}" presName="sibTrans" presStyleCnt="0"/>
      <dgm:spPr/>
    </dgm:pt>
    <dgm:pt modelId="{BC2631D7-DA78-4486-80F6-4E44F124A314}" type="pres">
      <dgm:prSet presAssocID="{EC52C361-47D5-423B-B761-C983A21D64B0}" presName="node" presStyleLbl="node1" presStyleIdx="4" presStyleCnt="5" custScaleX="100879" custScaleY="11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B828-2F22-4644-BAD4-4BF56206141A}" srcId="{C300A4C1-4338-4CB7-A6FB-81D2C7F4631E}" destId="{073D78E3-50C3-4D82-8685-C669BDC753CF}" srcOrd="1" destOrd="0" parTransId="{E0404CC7-894C-4082-AEFE-E06F733EF987}" sibTransId="{64B07AC2-8B81-4D49-A79A-93518C497F68}"/>
    <dgm:cxn modelId="{49932294-9DE5-437E-BF92-576B06ECB9AB}" type="presOf" srcId="{B7D9F630-29FA-4E72-AEB9-963455D7D0C8}" destId="{7FF72124-E75E-4168-8E80-A33196211F19}" srcOrd="0" destOrd="0" presId="urn:microsoft.com/office/officeart/2005/8/layout/default#3"/>
    <dgm:cxn modelId="{30CADA7B-3D0B-4480-988A-99461532DD1E}" srcId="{C300A4C1-4338-4CB7-A6FB-81D2C7F4631E}" destId="{20251124-8705-44D4-99AE-59EFD1641004}" srcOrd="2" destOrd="0" parTransId="{F1C0A23A-C9EF-4338-B364-1BBA79B60A46}" sibTransId="{95568E54-23AB-4934-A59B-5452126E605C}"/>
    <dgm:cxn modelId="{C24FF8EB-BC9D-4AE7-A58B-92F36EF61826}" type="presOf" srcId="{C300A4C1-4338-4CB7-A6FB-81D2C7F4631E}" destId="{19CCCAF9-7941-4B48-8F74-67A653382614}" srcOrd="0" destOrd="0" presId="urn:microsoft.com/office/officeart/2005/8/layout/default#3"/>
    <dgm:cxn modelId="{215E5FAA-961E-482B-AD4F-FC47EC429127}" srcId="{C300A4C1-4338-4CB7-A6FB-81D2C7F4631E}" destId="{B7D9F630-29FA-4E72-AEB9-963455D7D0C8}" srcOrd="3" destOrd="0" parTransId="{DA6A5823-820A-4E3D-8555-309C62A72CA8}" sibTransId="{25D82C4D-A2B8-4531-B4C9-11A108E469B9}"/>
    <dgm:cxn modelId="{4959B5BE-5F32-4201-9587-68898A9FA3EF}" type="presOf" srcId="{EC52C361-47D5-423B-B761-C983A21D64B0}" destId="{BC2631D7-DA78-4486-80F6-4E44F124A314}" srcOrd="0" destOrd="0" presId="urn:microsoft.com/office/officeart/2005/8/layout/default#3"/>
    <dgm:cxn modelId="{68CA84B9-ED72-4B31-A8E9-C7974F381BA1}" srcId="{C300A4C1-4338-4CB7-A6FB-81D2C7F4631E}" destId="{7CDAD66C-586A-41E4-A8EC-005312EDE13E}" srcOrd="0" destOrd="0" parTransId="{79A65EC7-BE8B-4515-8BCB-BA8C71ADD81E}" sibTransId="{21D90BA4-6FE1-4FF1-8EB2-2A3360D2BC5A}"/>
    <dgm:cxn modelId="{B4255580-F8C8-48CC-AD48-E7F4269C35EF}" type="presOf" srcId="{073D78E3-50C3-4D82-8685-C669BDC753CF}" destId="{E83D2BCA-7188-43E1-9A0C-9FA19914624C}" srcOrd="0" destOrd="0" presId="urn:microsoft.com/office/officeart/2005/8/layout/default#3"/>
    <dgm:cxn modelId="{5511201A-E44F-4CA4-9222-F489E3E063B3}" type="presOf" srcId="{7CDAD66C-586A-41E4-A8EC-005312EDE13E}" destId="{74C97AD6-145A-4CCE-A0E9-D1879B5FDDD3}" srcOrd="0" destOrd="0" presId="urn:microsoft.com/office/officeart/2005/8/layout/default#3"/>
    <dgm:cxn modelId="{E455E9AF-5C3E-400B-AB0D-740A18144213}" type="presOf" srcId="{20251124-8705-44D4-99AE-59EFD1641004}" destId="{18F4C3F7-9213-4FB4-974D-527EF8C1CE16}" srcOrd="0" destOrd="0" presId="urn:microsoft.com/office/officeart/2005/8/layout/default#3"/>
    <dgm:cxn modelId="{09E5027F-FD01-42D0-8DA7-5D09A65C98C0}" srcId="{C300A4C1-4338-4CB7-A6FB-81D2C7F4631E}" destId="{EC52C361-47D5-423B-B761-C983A21D64B0}" srcOrd="4" destOrd="0" parTransId="{5AD39357-5AB6-4344-904F-64C563AA9968}" sibTransId="{148E0970-530C-4770-B5B1-B51FBFEF894C}"/>
    <dgm:cxn modelId="{7BA4B19C-B531-4053-9BA6-62916209E286}" type="presParOf" srcId="{19CCCAF9-7941-4B48-8F74-67A653382614}" destId="{74C97AD6-145A-4CCE-A0E9-D1879B5FDDD3}" srcOrd="0" destOrd="0" presId="urn:microsoft.com/office/officeart/2005/8/layout/default#3"/>
    <dgm:cxn modelId="{49D7A01C-230D-436C-A3A5-D772B0F4E40E}" type="presParOf" srcId="{19CCCAF9-7941-4B48-8F74-67A653382614}" destId="{96DA438F-BBB4-4CFC-B66A-C14ED731039F}" srcOrd="1" destOrd="0" presId="urn:microsoft.com/office/officeart/2005/8/layout/default#3"/>
    <dgm:cxn modelId="{EAA4505C-EDB3-4F07-946D-D31B24FFDA88}" type="presParOf" srcId="{19CCCAF9-7941-4B48-8F74-67A653382614}" destId="{E83D2BCA-7188-43E1-9A0C-9FA19914624C}" srcOrd="2" destOrd="0" presId="urn:microsoft.com/office/officeart/2005/8/layout/default#3"/>
    <dgm:cxn modelId="{73C4A5AF-CA12-483D-9A60-4B3606BCC44F}" type="presParOf" srcId="{19CCCAF9-7941-4B48-8F74-67A653382614}" destId="{3A5F3DA7-8D0A-4A58-95D5-9727E8A1BF4A}" srcOrd="3" destOrd="0" presId="urn:microsoft.com/office/officeart/2005/8/layout/default#3"/>
    <dgm:cxn modelId="{CAC7455B-CEE1-41C6-9D5C-B61ADB3860B5}" type="presParOf" srcId="{19CCCAF9-7941-4B48-8F74-67A653382614}" destId="{18F4C3F7-9213-4FB4-974D-527EF8C1CE16}" srcOrd="4" destOrd="0" presId="urn:microsoft.com/office/officeart/2005/8/layout/default#3"/>
    <dgm:cxn modelId="{95BD882E-E5F1-4537-8EBA-75436F3CB51D}" type="presParOf" srcId="{19CCCAF9-7941-4B48-8F74-67A653382614}" destId="{BC858D01-7037-4BE8-A273-317166DC5841}" srcOrd="5" destOrd="0" presId="urn:microsoft.com/office/officeart/2005/8/layout/default#3"/>
    <dgm:cxn modelId="{B5A8EEC9-CB0F-4A15-A3D2-D9AA73F47E04}" type="presParOf" srcId="{19CCCAF9-7941-4B48-8F74-67A653382614}" destId="{7FF72124-E75E-4168-8E80-A33196211F19}" srcOrd="6" destOrd="0" presId="urn:microsoft.com/office/officeart/2005/8/layout/default#3"/>
    <dgm:cxn modelId="{C9D37936-5E6E-4DD8-9EB6-DF48CFFCE4C9}" type="presParOf" srcId="{19CCCAF9-7941-4B48-8F74-67A653382614}" destId="{A9B1D31E-AD74-445C-AE53-A72EE26D3A1B}" srcOrd="7" destOrd="0" presId="urn:microsoft.com/office/officeart/2005/8/layout/default#3"/>
    <dgm:cxn modelId="{678F94E6-5AC9-4C48-AE92-5E9691C2A376}" type="presParOf" srcId="{19CCCAF9-7941-4B48-8F74-67A653382614}" destId="{BC2631D7-DA78-4486-80F6-4E44F124A314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BFCF2A-4527-4C41-B0B5-57E2725ED57F}" type="doc">
      <dgm:prSet loTypeId="urn:microsoft.com/office/officeart/2005/8/layout/default#4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A014AA-8D87-4EEB-8CE1-5A4F27C73877}">
      <dgm:prSet phldrT="[Текст]"/>
      <dgm:spPr/>
      <dgm:t>
        <a:bodyPr/>
        <a:lstStyle/>
        <a:p>
          <a:r>
            <a:rPr lang="ru-RU" dirty="0" smtClean="0"/>
            <a:t>Математика </a:t>
          </a:r>
          <a:endParaRPr lang="ru-RU" dirty="0"/>
        </a:p>
      </dgm:t>
    </dgm:pt>
    <dgm:pt modelId="{CA360C20-C3B4-4936-91D6-2EC7A8A33BAE}" type="parTrans" cxnId="{8B3291D6-81EA-457F-8431-276DF92698CD}">
      <dgm:prSet/>
      <dgm:spPr/>
      <dgm:t>
        <a:bodyPr/>
        <a:lstStyle/>
        <a:p>
          <a:endParaRPr lang="ru-RU"/>
        </a:p>
      </dgm:t>
    </dgm:pt>
    <dgm:pt modelId="{0E6BA8C6-B4D3-44E2-83EC-FC71FC092E4C}" type="sibTrans" cxnId="{8B3291D6-81EA-457F-8431-276DF92698CD}">
      <dgm:prSet/>
      <dgm:spPr/>
      <dgm:t>
        <a:bodyPr/>
        <a:lstStyle/>
        <a:p>
          <a:endParaRPr lang="ru-RU"/>
        </a:p>
      </dgm:t>
    </dgm:pt>
    <dgm:pt modelId="{0607B9F9-4DFC-4A14-A6A1-728E39ACA5A7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Информатика </a:t>
          </a:r>
          <a:endParaRPr lang="ru-RU" dirty="0"/>
        </a:p>
      </dgm:t>
    </dgm:pt>
    <dgm:pt modelId="{B67445E5-C7BA-4E3B-A70D-C034A35C306D}" type="parTrans" cxnId="{9EDDF11B-51AB-4260-915F-04736E25DB17}">
      <dgm:prSet/>
      <dgm:spPr/>
      <dgm:t>
        <a:bodyPr/>
        <a:lstStyle/>
        <a:p>
          <a:endParaRPr lang="ru-RU"/>
        </a:p>
      </dgm:t>
    </dgm:pt>
    <dgm:pt modelId="{E96E9CD4-DB11-46DE-AA5B-8D0A7061FA54}" type="sibTrans" cxnId="{9EDDF11B-51AB-4260-915F-04736E25DB17}">
      <dgm:prSet/>
      <dgm:spPr/>
      <dgm:t>
        <a:bodyPr/>
        <a:lstStyle/>
        <a:p>
          <a:endParaRPr lang="ru-RU"/>
        </a:p>
      </dgm:t>
    </dgm:pt>
    <dgm:pt modelId="{725CEC0F-C580-4F62-891B-5E87B3E9F90E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24A0EEBB-18EF-4E99-B463-241288C9875C}" type="parTrans" cxnId="{1AF7969F-F63D-4B7D-99F4-E1B69F88B555}">
      <dgm:prSet/>
      <dgm:spPr/>
      <dgm:t>
        <a:bodyPr/>
        <a:lstStyle/>
        <a:p>
          <a:endParaRPr lang="ru-RU"/>
        </a:p>
      </dgm:t>
    </dgm:pt>
    <dgm:pt modelId="{D5346485-0C95-4342-AED0-D3F4510372DB}" type="sibTrans" cxnId="{1AF7969F-F63D-4B7D-99F4-E1B69F88B555}">
      <dgm:prSet/>
      <dgm:spPr/>
      <dgm:t>
        <a:bodyPr/>
        <a:lstStyle/>
        <a:p>
          <a:endParaRPr lang="ru-RU"/>
        </a:p>
      </dgm:t>
    </dgm:pt>
    <dgm:pt modelId="{C39F128D-50E9-4B19-BB73-0230D6F9DC29}">
      <dgm:prSet phldrT="[Текст]"/>
      <dgm:spPr/>
      <dgm:t>
        <a:bodyPr/>
        <a:lstStyle/>
        <a:p>
          <a:r>
            <a:rPr lang="ru-RU" dirty="0" smtClean="0"/>
            <a:t>Химия </a:t>
          </a:r>
          <a:endParaRPr lang="ru-RU" dirty="0"/>
        </a:p>
      </dgm:t>
    </dgm:pt>
    <dgm:pt modelId="{B82E43FF-2C72-4785-A5EC-D7419770BD28}" type="parTrans" cxnId="{92EBF03C-B221-4889-A150-43D6919D9463}">
      <dgm:prSet/>
      <dgm:spPr/>
      <dgm:t>
        <a:bodyPr/>
        <a:lstStyle/>
        <a:p>
          <a:endParaRPr lang="ru-RU"/>
        </a:p>
      </dgm:t>
    </dgm:pt>
    <dgm:pt modelId="{2F42422A-F34B-42E2-820A-F4804E6B81E9}" type="sibTrans" cxnId="{92EBF03C-B221-4889-A150-43D6919D9463}">
      <dgm:prSet/>
      <dgm:spPr/>
      <dgm:t>
        <a:bodyPr/>
        <a:lstStyle/>
        <a:p>
          <a:endParaRPr lang="ru-RU"/>
        </a:p>
      </dgm:t>
    </dgm:pt>
    <dgm:pt modelId="{A291C0E3-5420-44D2-A17E-14B320967745}">
      <dgm:prSet phldrT="[Текст]"/>
      <dgm:spPr/>
      <dgm:t>
        <a:bodyPr/>
        <a:lstStyle/>
        <a:p>
          <a:r>
            <a:rPr lang="ru-RU" dirty="0" smtClean="0"/>
            <a:t>Биология </a:t>
          </a:r>
          <a:endParaRPr lang="ru-RU" dirty="0"/>
        </a:p>
      </dgm:t>
    </dgm:pt>
    <dgm:pt modelId="{8F716D86-CB90-4534-AACD-261CD22B94E6}" type="parTrans" cxnId="{C809F234-9389-41F4-ADE7-B83509FA7D36}">
      <dgm:prSet/>
      <dgm:spPr/>
      <dgm:t>
        <a:bodyPr/>
        <a:lstStyle/>
        <a:p>
          <a:endParaRPr lang="ru-RU"/>
        </a:p>
      </dgm:t>
    </dgm:pt>
    <dgm:pt modelId="{1963F398-03AC-4F58-88AA-EB200495D2C6}" type="sibTrans" cxnId="{C809F234-9389-41F4-ADE7-B83509FA7D36}">
      <dgm:prSet/>
      <dgm:spPr/>
      <dgm:t>
        <a:bodyPr/>
        <a:lstStyle/>
        <a:p>
          <a:endParaRPr lang="ru-RU"/>
        </a:p>
      </dgm:t>
    </dgm:pt>
    <dgm:pt modelId="{03C281C3-3195-4DDE-A9B6-F806E3159270}">
      <dgm:prSet/>
      <dgm:spPr/>
      <dgm:t>
        <a:bodyPr/>
        <a:lstStyle/>
        <a:p>
          <a:r>
            <a:rPr lang="ru-RU" dirty="0" smtClean="0"/>
            <a:t>География </a:t>
          </a:r>
          <a:endParaRPr lang="ru-RU" dirty="0"/>
        </a:p>
      </dgm:t>
    </dgm:pt>
    <dgm:pt modelId="{00EDF64F-3CDE-4A93-97EB-993A78552971}" type="parTrans" cxnId="{E990B05E-3CEE-4826-8526-AB6CE8397AF2}">
      <dgm:prSet/>
      <dgm:spPr/>
      <dgm:t>
        <a:bodyPr/>
        <a:lstStyle/>
        <a:p>
          <a:endParaRPr lang="ru-RU"/>
        </a:p>
      </dgm:t>
    </dgm:pt>
    <dgm:pt modelId="{E90578FC-38B8-4D54-B08E-7DE7AA8C0BF5}" type="sibTrans" cxnId="{E990B05E-3CEE-4826-8526-AB6CE8397AF2}">
      <dgm:prSet/>
      <dgm:spPr/>
      <dgm:t>
        <a:bodyPr/>
        <a:lstStyle/>
        <a:p>
          <a:endParaRPr lang="ru-RU"/>
        </a:p>
      </dgm:t>
    </dgm:pt>
    <dgm:pt modelId="{48BA7DC9-648A-4DE2-BE10-0A9BE23EE1D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Обществознание </a:t>
          </a:r>
          <a:endParaRPr lang="ru-RU" dirty="0"/>
        </a:p>
      </dgm:t>
    </dgm:pt>
    <dgm:pt modelId="{F384A845-5020-4E7F-B336-71803F4F3262}" type="parTrans" cxnId="{EE64118C-CEA5-4D13-BD63-275932B39E23}">
      <dgm:prSet/>
      <dgm:spPr/>
      <dgm:t>
        <a:bodyPr/>
        <a:lstStyle/>
        <a:p>
          <a:endParaRPr lang="ru-RU"/>
        </a:p>
      </dgm:t>
    </dgm:pt>
    <dgm:pt modelId="{A9C347AC-5B23-4B92-AFBB-F60EAC40EA7D}" type="sibTrans" cxnId="{EE64118C-CEA5-4D13-BD63-275932B39E23}">
      <dgm:prSet/>
      <dgm:spPr/>
      <dgm:t>
        <a:bodyPr/>
        <a:lstStyle/>
        <a:p>
          <a:endParaRPr lang="ru-RU"/>
        </a:p>
      </dgm:t>
    </dgm:pt>
    <dgm:pt modelId="{D3449E10-60C0-455C-84B1-A0F62683FDF6}">
      <dgm:prSet/>
      <dgm:spPr/>
      <dgm:t>
        <a:bodyPr/>
        <a:lstStyle/>
        <a:p>
          <a:r>
            <a:rPr lang="ru-RU" dirty="0" smtClean="0"/>
            <a:t>Право  </a:t>
          </a:r>
          <a:endParaRPr lang="ru-RU" dirty="0"/>
        </a:p>
      </dgm:t>
    </dgm:pt>
    <dgm:pt modelId="{E49A17A3-FCC1-4B9E-962C-316A6EBD4835}" type="parTrans" cxnId="{7EF6C8C9-19AD-48A4-A7F2-69D3CDE3E0AD}">
      <dgm:prSet/>
      <dgm:spPr/>
      <dgm:t>
        <a:bodyPr/>
        <a:lstStyle/>
        <a:p>
          <a:endParaRPr lang="ru-RU"/>
        </a:p>
      </dgm:t>
    </dgm:pt>
    <dgm:pt modelId="{EEF81C44-0F06-4DC1-81C9-3459865F423B}" type="sibTrans" cxnId="{7EF6C8C9-19AD-48A4-A7F2-69D3CDE3E0AD}">
      <dgm:prSet/>
      <dgm:spPr/>
      <dgm:t>
        <a:bodyPr/>
        <a:lstStyle/>
        <a:p>
          <a:endParaRPr lang="ru-RU"/>
        </a:p>
      </dgm:t>
    </dgm:pt>
    <dgm:pt modelId="{ED8A63BE-A71A-4851-9212-4A3542A6A05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История </a:t>
          </a:r>
          <a:endParaRPr lang="ru-RU" dirty="0"/>
        </a:p>
      </dgm:t>
    </dgm:pt>
    <dgm:pt modelId="{238FB984-2FA0-48C2-A858-A55350C1EBBB}" type="parTrans" cxnId="{6FFAF213-4DCB-4C40-9F6D-AD199F46EAE2}">
      <dgm:prSet/>
      <dgm:spPr/>
      <dgm:t>
        <a:bodyPr/>
        <a:lstStyle/>
        <a:p>
          <a:endParaRPr lang="ru-RU"/>
        </a:p>
      </dgm:t>
    </dgm:pt>
    <dgm:pt modelId="{8FB3061A-7BF6-4E55-9704-692354261D8E}" type="sibTrans" cxnId="{6FFAF213-4DCB-4C40-9F6D-AD199F46EAE2}">
      <dgm:prSet/>
      <dgm:spPr/>
      <dgm:t>
        <a:bodyPr/>
        <a:lstStyle/>
        <a:p>
          <a:endParaRPr lang="ru-RU"/>
        </a:p>
      </dgm:t>
    </dgm:pt>
    <dgm:pt modelId="{5599C193-768D-4F5F-9764-5AB39E5CA1C9}">
      <dgm:prSet/>
      <dgm:spPr/>
      <dgm:t>
        <a:bodyPr/>
        <a:lstStyle/>
        <a:p>
          <a:r>
            <a:rPr lang="ru-RU" dirty="0" smtClean="0"/>
            <a:t>Экономика </a:t>
          </a:r>
          <a:endParaRPr lang="ru-RU" dirty="0"/>
        </a:p>
      </dgm:t>
    </dgm:pt>
    <dgm:pt modelId="{B339C8D8-3253-438B-AB2F-57B26F6DD8EB}" type="parTrans" cxnId="{DCB512A3-4140-4C35-8EB8-F2B4C73B4216}">
      <dgm:prSet/>
      <dgm:spPr/>
      <dgm:t>
        <a:bodyPr/>
        <a:lstStyle/>
        <a:p>
          <a:endParaRPr lang="ru-RU"/>
        </a:p>
      </dgm:t>
    </dgm:pt>
    <dgm:pt modelId="{E9B7E33C-9801-4409-9097-EDB1B962022C}" type="sibTrans" cxnId="{DCB512A3-4140-4C35-8EB8-F2B4C73B4216}">
      <dgm:prSet/>
      <dgm:spPr/>
      <dgm:t>
        <a:bodyPr/>
        <a:lstStyle/>
        <a:p>
          <a:endParaRPr lang="ru-RU"/>
        </a:p>
      </dgm:t>
    </dgm:pt>
    <dgm:pt modelId="{BE931D41-BF08-4C8A-998C-AF5F13CE0498}">
      <dgm:prSet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7110DF21-A8F4-47AB-B168-FDFC7D4430CA}" type="parTrans" cxnId="{D5FF332A-5713-4269-99B7-9F1A07327F7B}">
      <dgm:prSet/>
      <dgm:spPr/>
      <dgm:t>
        <a:bodyPr/>
        <a:lstStyle/>
        <a:p>
          <a:endParaRPr lang="ru-RU"/>
        </a:p>
      </dgm:t>
    </dgm:pt>
    <dgm:pt modelId="{6F08C43F-90CD-46CE-9EEA-ECC9818D906F}" type="sibTrans" cxnId="{D5FF332A-5713-4269-99B7-9F1A07327F7B}">
      <dgm:prSet/>
      <dgm:spPr/>
      <dgm:t>
        <a:bodyPr/>
        <a:lstStyle/>
        <a:p>
          <a:endParaRPr lang="ru-RU"/>
        </a:p>
      </dgm:t>
    </dgm:pt>
    <dgm:pt modelId="{C0C4E1D3-D62B-4B53-9B6F-F0F1D9194589}">
      <dgm:prSet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Литература </a:t>
          </a:r>
          <a:endParaRPr lang="ru-RU" dirty="0"/>
        </a:p>
      </dgm:t>
    </dgm:pt>
    <dgm:pt modelId="{DBDBCE07-21EB-4C1D-AF60-EFBEACE21A74}" type="parTrans" cxnId="{70F703C1-F305-4266-85FB-A5338F85AA38}">
      <dgm:prSet/>
      <dgm:spPr/>
      <dgm:t>
        <a:bodyPr/>
        <a:lstStyle/>
        <a:p>
          <a:endParaRPr lang="ru-RU"/>
        </a:p>
      </dgm:t>
    </dgm:pt>
    <dgm:pt modelId="{403FAA59-F960-4F12-B8F9-4CFF0D5D992B}" type="sibTrans" cxnId="{70F703C1-F305-4266-85FB-A5338F85AA38}">
      <dgm:prSet/>
      <dgm:spPr/>
      <dgm:t>
        <a:bodyPr/>
        <a:lstStyle/>
        <a:p>
          <a:endParaRPr lang="ru-RU"/>
        </a:p>
      </dgm:t>
    </dgm:pt>
    <dgm:pt modelId="{D8E942BE-AC85-477D-BAB6-6A0729D5DC8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ОДНКР</a:t>
          </a:r>
          <a:endParaRPr lang="ru-RU" dirty="0"/>
        </a:p>
      </dgm:t>
    </dgm:pt>
    <dgm:pt modelId="{EE845CB3-6BE8-4935-BDC2-FCE87508005E}" type="parTrans" cxnId="{CB39B13C-D30B-4C8A-BAAB-59BF165CC190}">
      <dgm:prSet/>
      <dgm:spPr/>
      <dgm:t>
        <a:bodyPr/>
        <a:lstStyle/>
        <a:p>
          <a:endParaRPr lang="ru-RU"/>
        </a:p>
      </dgm:t>
    </dgm:pt>
    <dgm:pt modelId="{7813365A-7AA1-4BD1-9EDC-653925A95A04}" type="sibTrans" cxnId="{CB39B13C-D30B-4C8A-BAAB-59BF165CC190}">
      <dgm:prSet/>
      <dgm:spPr/>
      <dgm:t>
        <a:bodyPr/>
        <a:lstStyle/>
        <a:p>
          <a:endParaRPr lang="ru-RU"/>
        </a:p>
      </dgm:t>
    </dgm:pt>
    <dgm:pt modelId="{9F26CA4C-2301-4B10-BD86-7796194F1A2C}">
      <dgm:prSet/>
      <dgm:spPr/>
      <dgm:t>
        <a:bodyPr/>
        <a:lstStyle/>
        <a:p>
          <a:r>
            <a:rPr lang="ru-RU" dirty="0" smtClean="0"/>
            <a:t>Искусство </a:t>
          </a:r>
          <a:endParaRPr lang="ru-RU" dirty="0"/>
        </a:p>
      </dgm:t>
    </dgm:pt>
    <dgm:pt modelId="{98BF7995-C703-47B5-A975-C980D35A6524}" type="parTrans" cxnId="{56D40FB2-46FC-4320-A38E-38D7BE653FAB}">
      <dgm:prSet/>
      <dgm:spPr/>
      <dgm:t>
        <a:bodyPr/>
        <a:lstStyle/>
        <a:p>
          <a:endParaRPr lang="ru-RU"/>
        </a:p>
      </dgm:t>
    </dgm:pt>
    <dgm:pt modelId="{F6897CB1-7259-49D8-B56A-198E3A90E38B}" type="sibTrans" cxnId="{56D40FB2-46FC-4320-A38E-38D7BE653FAB}">
      <dgm:prSet/>
      <dgm:spPr/>
      <dgm:t>
        <a:bodyPr/>
        <a:lstStyle/>
        <a:p>
          <a:endParaRPr lang="ru-RU"/>
        </a:p>
      </dgm:t>
    </dgm:pt>
    <dgm:pt modelId="{8FAEE560-1856-4EE7-8E11-5B7E130CBB54}">
      <dgm:prSet/>
      <dgm:spPr/>
      <dgm:t>
        <a:bodyPr/>
        <a:lstStyle/>
        <a:p>
          <a:r>
            <a:rPr lang="ru-RU" dirty="0" smtClean="0"/>
            <a:t>ОБЖ</a:t>
          </a:r>
          <a:endParaRPr lang="ru-RU" dirty="0"/>
        </a:p>
      </dgm:t>
    </dgm:pt>
    <dgm:pt modelId="{0D57772F-9520-474F-A6CA-23E69015ADC3}" type="parTrans" cxnId="{AE5C3F44-FA79-46ED-A882-5A6648432230}">
      <dgm:prSet/>
      <dgm:spPr/>
      <dgm:t>
        <a:bodyPr/>
        <a:lstStyle/>
        <a:p>
          <a:endParaRPr lang="ru-RU"/>
        </a:p>
      </dgm:t>
    </dgm:pt>
    <dgm:pt modelId="{A23CD5FC-0C62-4AF9-B12D-E0E3B134F332}" type="sibTrans" cxnId="{AE5C3F44-FA79-46ED-A882-5A6648432230}">
      <dgm:prSet/>
      <dgm:spPr/>
      <dgm:t>
        <a:bodyPr/>
        <a:lstStyle/>
        <a:p>
          <a:endParaRPr lang="ru-RU"/>
        </a:p>
      </dgm:t>
    </dgm:pt>
    <dgm:pt modelId="{B010D686-9C37-45F8-9A66-3381E12EDC8E}">
      <dgm:prSet/>
      <dgm:spPr/>
      <dgm:t>
        <a:bodyPr/>
        <a:lstStyle/>
        <a:p>
          <a:r>
            <a:rPr lang="ru-RU" dirty="0" smtClean="0"/>
            <a:t>Родной язык</a:t>
          </a:r>
          <a:endParaRPr lang="ru-RU" dirty="0"/>
        </a:p>
      </dgm:t>
    </dgm:pt>
    <dgm:pt modelId="{0FBC747C-5744-4FF5-B5D1-A46A8C5AAFE2}" type="parTrans" cxnId="{FE7165E6-EB58-47F1-A6C1-C244D1E8D22B}">
      <dgm:prSet/>
      <dgm:spPr/>
      <dgm:t>
        <a:bodyPr/>
        <a:lstStyle/>
        <a:p>
          <a:endParaRPr lang="ru-RU"/>
        </a:p>
      </dgm:t>
    </dgm:pt>
    <dgm:pt modelId="{02E6F855-CFDB-4551-B68E-BAAB3FE6AF61}" type="sibTrans" cxnId="{FE7165E6-EB58-47F1-A6C1-C244D1E8D22B}">
      <dgm:prSet/>
      <dgm:spPr/>
      <dgm:t>
        <a:bodyPr/>
        <a:lstStyle/>
        <a:p>
          <a:endParaRPr lang="ru-RU"/>
        </a:p>
      </dgm:t>
    </dgm:pt>
    <dgm:pt modelId="{798BE32D-127B-4E3E-B9ED-215046294810}">
      <dgm:prSet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Иностранный</a:t>
          </a:r>
          <a:r>
            <a:rPr lang="ru-RU" baseline="0" dirty="0" smtClean="0"/>
            <a:t> язык </a:t>
          </a:r>
        </a:p>
        <a:p>
          <a:r>
            <a:rPr lang="ru-RU" baseline="0" dirty="0" smtClean="0"/>
            <a:t>(английский)</a:t>
          </a:r>
          <a:endParaRPr lang="ru-RU" dirty="0"/>
        </a:p>
      </dgm:t>
    </dgm:pt>
    <dgm:pt modelId="{FE89651F-378A-4296-B05E-B209D7A62B98}" type="parTrans" cxnId="{7E2E373A-636C-4E7E-B766-07FB41E95CFA}">
      <dgm:prSet/>
      <dgm:spPr/>
      <dgm:t>
        <a:bodyPr/>
        <a:lstStyle/>
        <a:p>
          <a:endParaRPr lang="ru-RU"/>
        </a:p>
      </dgm:t>
    </dgm:pt>
    <dgm:pt modelId="{B55330F5-EE96-4CA0-9488-4AD80A79BD02}" type="sibTrans" cxnId="{7E2E373A-636C-4E7E-B766-07FB41E95CFA}">
      <dgm:prSet/>
      <dgm:spPr/>
      <dgm:t>
        <a:bodyPr/>
        <a:lstStyle/>
        <a:p>
          <a:endParaRPr lang="ru-RU"/>
        </a:p>
      </dgm:t>
    </dgm:pt>
    <dgm:pt modelId="{AEC137A9-DACE-4780-B90F-17BF073D578F}">
      <dgm:prSet/>
      <dgm:spPr/>
      <dgm:t>
        <a:bodyPr/>
        <a:lstStyle/>
        <a:p>
          <a:r>
            <a:rPr lang="ru-RU" dirty="0" smtClean="0"/>
            <a:t>Россия в мире </a:t>
          </a:r>
          <a:endParaRPr lang="ru-RU" dirty="0"/>
        </a:p>
      </dgm:t>
    </dgm:pt>
    <dgm:pt modelId="{112B6498-CD28-45E0-9E3B-1117557185EF}" type="parTrans" cxnId="{1389D79D-D5B3-4526-8EAD-3D6C7BD04561}">
      <dgm:prSet/>
      <dgm:spPr/>
      <dgm:t>
        <a:bodyPr/>
        <a:lstStyle/>
        <a:p>
          <a:endParaRPr lang="ru-RU"/>
        </a:p>
      </dgm:t>
    </dgm:pt>
    <dgm:pt modelId="{442E2204-E671-4DCE-A826-DFDF42E5AC39}" type="sibTrans" cxnId="{1389D79D-D5B3-4526-8EAD-3D6C7BD04561}">
      <dgm:prSet/>
      <dgm:spPr/>
      <dgm:t>
        <a:bodyPr/>
        <a:lstStyle/>
        <a:p>
          <a:endParaRPr lang="ru-RU"/>
        </a:p>
      </dgm:t>
    </dgm:pt>
    <dgm:pt modelId="{A3C31DEB-4A4B-491E-ADFA-756AE98E5F6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Астрономия </a:t>
          </a:r>
          <a:endParaRPr lang="ru-RU" dirty="0"/>
        </a:p>
      </dgm:t>
    </dgm:pt>
    <dgm:pt modelId="{E65F69B6-F2BC-4D5B-919F-4209AFD22736}" type="parTrans" cxnId="{5004B56D-BA2F-478B-8DF8-212F09A5D70C}">
      <dgm:prSet/>
      <dgm:spPr/>
      <dgm:t>
        <a:bodyPr/>
        <a:lstStyle/>
        <a:p>
          <a:endParaRPr lang="ru-RU"/>
        </a:p>
      </dgm:t>
    </dgm:pt>
    <dgm:pt modelId="{E474B3C8-A0F3-4B6B-BE9C-5EA1B797B9CC}" type="sibTrans" cxnId="{5004B56D-BA2F-478B-8DF8-212F09A5D70C}">
      <dgm:prSet/>
      <dgm:spPr/>
      <dgm:t>
        <a:bodyPr/>
        <a:lstStyle/>
        <a:p>
          <a:endParaRPr lang="ru-RU"/>
        </a:p>
      </dgm:t>
    </dgm:pt>
    <dgm:pt modelId="{8D7BAB66-7D16-431B-B2F2-15A3F620740D}">
      <dgm:prSet/>
      <dgm:spPr/>
      <dgm:t>
        <a:bodyPr/>
        <a:lstStyle/>
        <a:p>
          <a:r>
            <a:rPr lang="ru-RU" dirty="0" smtClean="0"/>
            <a:t>Физическая культура </a:t>
          </a:r>
          <a:endParaRPr lang="ru-RU" dirty="0"/>
        </a:p>
      </dgm:t>
    </dgm:pt>
    <dgm:pt modelId="{D84AE6D1-77EA-4AA8-A05C-C35F216E586A}" type="parTrans" cxnId="{24B8B235-868D-4EE1-88C6-E5588ABC441F}">
      <dgm:prSet/>
      <dgm:spPr/>
      <dgm:t>
        <a:bodyPr/>
        <a:lstStyle/>
        <a:p>
          <a:endParaRPr lang="ru-RU"/>
        </a:p>
      </dgm:t>
    </dgm:pt>
    <dgm:pt modelId="{C9BA2961-53CD-47E4-8672-CFFAF5E792AA}" type="sibTrans" cxnId="{24B8B235-868D-4EE1-88C6-E5588ABC441F}">
      <dgm:prSet/>
      <dgm:spPr/>
      <dgm:t>
        <a:bodyPr/>
        <a:lstStyle/>
        <a:p>
          <a:endParaRPr lang="ru-RU"/>
        </a:p>
      </dgm:t>
    </dgm:pt>
    <dgm:pt modelId="{7DC971BF-6A39-436D-B276-C0AD3F4D7EC6}" type="pres">
      <dgm:prSet presAssocID="{44BFCF2A-4527-4C41-B0B5-57E2725ED5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BBF38-4E52-4E7F-A3F3-E6CE19EDF3B1}" type="pres">
      <dgm:prSet presAssocID="{D6A014AA-8D87-4EEB-8CE1-5A4F27C73877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EC04F-44F7-45FD-8F94-97FC5E318A64}" type="pres">
      <dgm:prSet presAssocID="{0E6BA8C6-B4D3-44E2-83EC-FC71FC092E4C}" presName="sibTrans" presStyleCnt="0"/>
      <dgm:spPr/>
      <dgm:t>
        <a:bodyPr/>
        <a:lstStyle/>
        <a:p>
          <a:endParaRPr lang="ru-RU"/>
        </a:p>
      </dgm:t>
    </dgm:pt>
    <dgm:pt modelId="{A0D35767-1CD0-4E26-874F-1BC02A7306C6}" type="pres">
      <dgm:prSet presAssocID="{0607B9F9-4DFC-4A14-A6A1-728E39ACA5A7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6D1F8-C20E-42B0-AB2E-5C417D60446E}" type="pres">
      <dgm:prSet presAssocID="{E96E9CD4-DB11-46DE-AA5B-8D0A7061FA54}" presName="sibTrans" presStyleCnt="0"/>
      <dgm:spPr/>
      <dgm:t>
        <a:bodyPr/>
        <a:lstStyle/>
        <a:p>
          <a:endParaRPr lang="ru-RU"/>
        </a:p>
      </dgm:t>
    </dgm:pt>
    <dgm:pt modelId="{A67B22AF-545F-4E42-BD32-55FCF6EB018F}" type="pres">
      <dgm:prSet presAssocID="{725CEC0F-C580-4F62-891B-5E87B3E9F90E}" presName="node" presStyleLbl="node1" presStyleIdx="2" presStyleCnt="20" custScaleY="101782" custLinFactNeighborX="-255" custLinFactNeighborY="-2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E9A5A-7FC7-4C81-865D-54BEC37A113C}" type="pres">
      <dgm:prSet presAssocID="{D5346485-0C95-4342-AED0-D3F4510372DB}" presName="sibTrans" presStyleCnt="0"/>
      <dgm:spPr/>
      <dgm:t>
        <a:bodyPr/>
        <a:lstStyle/>
        <a:p>
          <a:endParaRPr lang="ru-RU"/>
        </a:p>
      </dgm:t>
    </dgm:pt>
    <dgm:pt modelId="{1424D4FE-DC79-42BB-BE96-65E0E06D86EB}" type="pres">
      <dgm:prSet presAssocID="{C39F128D-50E9-4B19-BB73-0230D6F9DC29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05717-59B7-4FBE-AC00-01BDBD890DFB}" type="pres">
      <dgm:prSet presAssocID="{2F42422A-F34B-42E2-820A-F4804E6B81E9}" presName="sibTrans" presStyleCnt="0"/>
      <dgm:spPr/>
      <dgm:t>
        <a:bodyPr/>
        <a:lstStyle/>
        <a:p>
          <a:endParaRPr lang="ru-RU"/>
        </a:p>
      </dgm:t>
    </dgm:pt>
    <dgm:pt modelId="{8327EBC9-9D32-4BBE-9AC3-FA5923100F2E}" type="pres">
      <dgm:prSet presAssocID="{A291C0E3-5420-44D2-A17E-14B320967745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A3BF7-0EB7-4535-8565-361E6396AA88}" type="pres">
      <dgm:prSet presAssocID="{1963F398-03AC-4F58-88AA-EB200495D2C6}" presName="sibTrans" presStyleCnt="0"/>
      <dgm:spPr/>
      <dgm:t>
        <a:bodyPr/>
        <a:lstStyle/>
        <a:p>
          <a:endParaRPr lang="ru-RU"/>
        </a:p>
      </dgm:t>
    </dgm:pt>
    <dgm:pt modelId="{FA357138-3AC0-4A1C-917E-60EE0B221D7E}" type="pres">
      <dgm:prSet presAssocID="{03C281C3-3195-4DDE-A9B6-F806E3159270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451F6-16DF-4FF6-801E-123F8F4F0F63}" type="pres">
      <dgm:prSet presAssocID="{E90578FC-38B8-4D54-B08E-7DE7AA8C0BF5}" presName="sibTrans" presStyleCnt="0"/>
      <dgm:spPr/>
      <dgm:t>
        <a:bodyPr/>
        <a:lstStyle/>
        <a:p>
          <a:endParaRPr lang="ru-RU"/>
        </a:p>
      </dgm:t>
    </dgm:pt>
    <dgm:pt modelId="{F46199C3-A5EC-466E-B177-C5A1C1C233CB}" type="pres">
      <dgm:prSet presAssocID="{48BA7DC9-648A-4DE2-BE10-0A9BE23EE1D0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564E-363E-4C6A-AB08-001F01FA17B7}" type="pres">
      <dgm:prSet presAssocID="{A9C347AC-5B23-4B92-AFBB-F60EAC40EA7D}" presName="sibTrans" presStyleCnt="0"/>
      <dgm:spPr/>
      <dgm:t>
        <a:bodyPr/>
        <a:lstStyle/>
        <a:p>
          <a:endParaRPr lang="ru-RU"/>
        </a:p>
      </dgm:t>
    </dgm:pt>
    <dgm:pt modelId="{182B8A87-1A3F-4410-A0B7-6FFE99B23702}" type="pres">
      <dgm:prSet presAssocID="{ED8A63BE-A71A-4851-9212-4A3542A6A05B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FDB80-AC5F-4E06-B77E-905F397CEBB7}" type="pres">
      <dgm:prSet presAssocID="{8FB3061A-7BF6-4E55-9704-692354261D8E}" presName="sibTrans" presStyleCnt="0"/>
      <dgm:spPr/>
      <dgm:t>
        <a:bodyPr/>
        <a:lstStyle/>
        <a:p>
          <a:endParaRPr lang="ru-RU"/>
        </a:p>
      </dgm:t>
    </dgm:pt>
    <dgm:pt modelId="{FAFD6D1B-53D2-4CD1-97D6-9E17306072FA}" type="pres">
      <dgm:prSet presAssocID="{D3449E10-60C0-455C-84B1-A0F62683FDF6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2A3C6-C76D-4E86-84BE-94B40590D8FA}" type="pres">
      <dgm:prSet presAssocID="{EEF81C44-0F06-4DC1-81C9-3459865F423B}" presName="sibTrans" presStyleCnt="0"/>
      <dgm:spPr/>
      <dgm:t>
        <a:bodyPr/>
        <a:lstStyle/>
        <a:p>
          <a:endParaRPr lang="ru-RU"/>
        </a:p>
      </dgm:t>
    </dgm:pt>
    <dgm:pt modelId="{5B31DA1E-50FF-4BCA-A469-68CBA63E8710}" type="pres">
      <dgm:prSet presAssocID="{5599C193-768D-4F5F-9764-5AB39E5CA1C9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83405-BB50-43FF-9A65-926CFB7356A0}" type="pres">
      <dgm:prSet presAssocID="{E9B7E33C-9801-4409-9097-EDB1B962022C}" presName="sibTrans" presStyleCnt="0"/>
      <dgm:spPr/>
      <dgm:t>
        <a:bodyPr/>
        <a:lstStyle/>
        <a:p>
          <a:endParaRPr lang="ru-RU"/>
        </a:p>
      </dgm:t>
    </dgm:pt>
    <dgm:pt modelId="{1F23C0F2-342E-4A70-BD8B-965718D88B5B}" type="pres">
      <dgm:prSet presAssocID="{BE931D41-BF08-4C8A-998C-AF5F13CE0498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A814F-B378-46B0-BE0E-F7B6564F906D}" type="pres">
      <dgm:prSet presAssocID="{6F08C43F-90CD-46CE-9EEA-ECC9818D906F}" presName="sibTrans" presStyleCnt="0"/>
      <dgm:spPr/>
      <dgm:t>
        <a:bodyPr/>
        <a:lstStyle/>
        <a:p>
          <a:endParaRPr lang="ru-RU"/>
        </a:p>
      </dgm:t>
    </dgm:pt>
    <dgm:pt modelId="{6B239D43-999C-408F-92CC-C8A77D11F1F6}" type="pres">
      <dgm:prSet presAssocID="{C0C4E1D3-D62B-4B53-9B6F-F0F1D9194589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53302-F6E9-4025-83D8-62F5B21E430F}" type="pres">
      <dgm:prSet presAssocID="{403FAA59-F960-4F12-B8F9-4CFF0D5D992B}" presName="sibTrans" presStyleCnt="0"/>
      <dgm:spPr/>
      <dgm:t>
        <a:bodyPr/>
        <a:lstStyle/>
        <a:p>
          <a:endParaRPr lang="ru-RU"/>
        </a:p>
      </dgm:t>
    </dgm:pt>
    <dgm:pt modelId="{713AD1C1-A6B8-49D7-9517-7BE62E298C74}" type="pres">
      <dgm:prSet presAssocID="{D8E942BE-AC85-477D-BAB6-6A0729D5DC87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A2878-C35E-4F70-A878-251113212C06}" type="pres">
      <dgm:prSet presAssocID="{7813365A-7AA1-4BD1-9EDC-653925A95A04}" presName="sibTrans" presStyleCnt="0"/>
      <dgm:spPr/>
      <dgm:t>
        <a:bodyPr/>
        <a:lstStyle/>
        <a:p>
          <a:endParaRPr lang="ru-RU"/>
        </a:p>
      </dgm:t>
    </dgm:pt>
    <dgm:pt modelId="{BBAAA24F-01BC-4080-AB43-4C75622DA362}" type="pres">
      <dgm:prSet presAssocID="{9F26CA4C-2301-4B10-BD86-7796194F1A2C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A351B-3E93-4A02-AD96-9B3D7BCD291F}" type="pres">
      <dgm:prSet presAssocID="{F6897CB1-7259-49D8-B56A-198E3A90E38B}" presName="sibTrans" presStyleCnt="0"/>
      <dgm:spPr/>
      <dgm:t>
        <a:bodyPr/>
        <a:lstStyle/>
        <a:p>
          <a:endParaRPr lang="ru-RU"/>
        </a:p>
      </dgm:t>
    </dgm:pt>
    <dgm:pt modelId="{327DE8B9-C810-4807-87A1-09CCC1A596A0}" type="pres">
      <dgm:prSet presAssocID="{8FAEE560-1856-4EE7-8E11-5B7E130CBB54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D88F5-5391-47DE-BA84-3CB845D98AD1}" type="pres">
      <dgm:prSet presAssocID="{A23CD5FC-0C62-4AF9-B12D-E0E3B134F332}" presName="sibTrans" presStyleCnt="0"/>
      <dgm:spPr/>
      <dgm:t>
        <a:bodyPr/>
        <a:lstStyle/>
        <a:p>
          <a:endParaRPr lang="ru-RU"/>
        </a:p>
      </dgm:t>
    </dgm:pt>
    <dgm:pt modelId="{4CD24C02-BF66-4007-9987-296C69AD55C7}" type="pres">
      <dgm:prSet presAssocID="{B010D686-9C37-45F8-9A66-3381E12EDC8E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E02E7-1215-42E1-922B-F40FB05E1619}" type="pres">
      <dgm:prSet presAssocID="{02E6F855-CFDB-4551-B68E-BAAB3FE6AF61}" presName="sibTrans" presStyleCnt="0"/>
      <dgm:spPr/>
      <dgm:t>
        <a:bodyPr/>
        <a:lstStyle/>
        <a:p>
          <a:endParaRPr lang="ru-RU"/>
        </a:p>
      </dgm:t>
    </dgm:pt>
    <dgm:pt modelId="{0FDDCDA0-AECE-4C2F-A9E8-C7B00BB39BB5}" type="pres">
      <dgm:prSet presAssocID="{798BE32D-127B-4E3E-B9ED-215046294810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21C4E-8963-4090-9CF8-3EAE781748E2}" type="pres">
      <dgm:prSet presAssocID="{B55330F5-EE96-4CA0-9488-4AD80A79BD02}" presName="sibTrans" presStyleCnt="0"/>
      <dgm:spPr/>
      <dgm:t>
        <a:bodyPr/>
        <a:lstStyle/>
        <a:p>
          <a:endParaRPr lang="ru-RU"/>
        </a:p>
      </dgm:t>
    </dgm:pt>
    <dgm:pt modelId="{2E571BB5-C42D-4B32-8F00-3FFACFA2BD48}" type="pres">
      <dgm:prSet presAssocID="{A3C31DEB-4A4B-491E-ADFA-756AE98E5F60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9D93-0F8E-4C94-88F3-BFC5D7AD191B}" type="pres">
      <dgm:prSet presAssocID="{E474B3C8-A0F3-4B6B-BE9C-5EA1B797B9CC}" presName="sibTrans" presStyleCnt="0"/>
      <dgm:spPr/>
      <dgm:t>
        <a:bodyPr/>
        <a:lstStyle/>
        <a:p>
          <a:endParaRPr lang="ru-RU"/>
        </a:p>
      </dgm:t>
    </dgm:pt>
    <dgm:pt modelId="{646B160D-AD32-454F-B494-27755B46CDEE}" type="pres">
      <dgm:prSet presAssocID="{8D7BAB66-7D16-431B-B2F2-15A3F620740D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3BA79-4B46-4767-A59C-7A0E3D633555}" type="pres">
      <dgm:prSet presAssocID="{C9BA2961-53CD-47E4-8672-CFFAF5E792AA}" presName="sibTrans" presStyleCnt="0"/>
      <dgm:spPr/>
      <dgm:t>
        <a:bodyPr/>
        <a:lstStyle/>
        <a:p>
          <a:endParaRPr lang="ru-RU"/>
        </a:p>
      </dgm:t>
    </dgm:pt>
    <dgm:pt modelId="{E6C21436-8CE9-4435-B7DB-84FB44B1C719}" type="pres">
      <dgm:prSet presAssocID="{AEC137A9-DACE-4780-B90F-17BF073D578F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703C1-F305-4266-85FB-A5338F85AA38}" srcId="{44BFCF2A-4527-4C41-B0B5-57E2725ED57F}" destId="{C0C4E1D3-D62B-4B53-9B6F-F0F1D9194589}" srcOrd="11" destOrd="0" parTransId="{DBDBCE07-21EB-4C1D-AF60-EFBEACE21A74}" sibTransId="{403FAA59-F960-4F12-B8F9-4CFF0D5D992B}"/>
    <dgm:cxn modelId="{5004B56D-BA2F-478B-8DF8-212F09A5D70C}" srcId="{44BFCF2A-4527-4C41-B0B5-57E2725ED57F}" destId="{A3C31DEB-4A4B-491E-ADFA-756AE98E5F60}" srcOrd="17" destOrd="0" parTransId="{E65F69B6-F2BC-4D5B-919F-4209AFD22736}" sibTransId="{E474B3C8-A0F3-4B6B-BE9C-5EA1B797B9CC}"/>
    <dgm:cxn modelId="{43FA69FF-276E-432E-A0A0-D2B45D485FD9}" type="presOf" srcId="{A3C31DEB-4A4B-491E-ADFA-756AE98E5F60}" destId="{2E571BB5-C42D-4B32-8F00-3FFACFA2BD48}" srcOrd="0" destOrd="0" presId="urn:microsoft.com/office/officeart/2005/8/layout/default#4"/>
    <dgm:cxn modelId="{9E961BA8-2953-4115-9EEB-0491CCDB53D0}" type="presOf" srcId="{BE931D41-BF08-4C8A-998C-AF5F13CE0498}" destId="{1F23C0F2-342E-4A70-BD8B-965718D88B5B}" srcOrd="0" destOrd="0" presId="urn:microsoft.com/office/officeart/2005/8/layout/default#4"/>
    <dgm:cxn modelId="{134C47F3-4247-42AC-A429-29533D91FB70}" type="presOf" srcId="{725CEC0F-C580-4F62-891B-5E87B3E9F90E}" destId="{A67B22AF-545F-4E42-BD32-55FCF6EB018F}" srcOrd="0" destOrd="0" presId="urn:microsoft.com/office/officeart/2005/8/layout/default#4"/>
    <dgm:cxn modelId="{29B06ACF-389F-4440-8D02-57CDBB8F7404}" type="presOf" srcId="{ED8A63BE-A71A-4851-9212-4A3542A6A05B}" destId="{182B8A87-1A3F-4410-A0B7-6FFE99B23702}" srcOrd="0" destOrd="0" presId="urn:microsoft.com/office/officeart/2005/8/layout/default#4"/>
    <dgm:cxn modelId="{063D8976-6951-4C5B-A1A2-AC1B5764B2F3}" type="presOf" srcId="{D8E942BE-AC85-477D-BAB6-6A0729D5DC87}" destId="{713AD1C1-A6B8-49D7-9517-7BE62E298C74}" srcOrd="0" destOrd="0" presId="urn:microsoft.com/office/officeart/2005/8/layout/default#4"/>
    <dgm:cxn modelId="{DA2E958B-B4BF-4CA9-AB21-ED758A7A5BE1}" type="presOf" srcId="{AEC137A9-DACE-4780-B90F-17BF073D578F}" destId="{E6C21436-8CE9-4435-B7DB-84FB44B1C719}" srcOrd="0" destOrd="0" presId="urn:microsoft.com/office/officeart/2005/8/layout/default#4"/>
    <dgm:cxn modelId="{6FFAF213-4DCB-4C40-9F6D-AD199F46EAE2}" srcId="{44BFCF2A-4527-4C41-B0B5-57E2725ED57F}" destId="{ED8A63BE-A71A-4851-9212-4A3542A6A05B}" srcOrd="7" destOrd="0" parTransId="{238FB984-2FA0-48C2-A858-A55350C1EBBB}" sibTransId="{8FB3061A-7BF6-4E55-9704-692354261D8E}"/>
    <dgm:cxn modelId="{1AF7969F-F63D-4B7D-99F4-E1B69F88B555}" srcId="{44BFCF2A-4527-4C41-B0B5-57E2725ED57F}" destId="{725CEC0F-C580-4F62-891B-5E87B3E9F90E}" srcOrd="2" destOrd="0" parTransId="{24A0EEBB-18EF-4E99-B463-241288C9875C}" sibTransId="{D5346485-0C95-4342-AED0-D3F4510372DB}"/>
    <dgm:cxn modelId="{99DCE2CF-74B2-4BA5-9F1F-FD09B195924C}" type="presOf" srcId="{798BE32D-127B-4E3E-B9ED-215046294810}" destId="{0FDDCDA0-AECE-4C2F-A9E8-C7B00BB39BB5}" srcOrd="0" destOrd="0" presId="urn:microsoft.com/office/officeart/2005/8/layout/default#4"/>
    <dgm:cxn modelId="{9EDDF11B-51AB-4260-915F-04736E25DB17}" srcId="{44BFCF2A-4527-4C41-B0B5-57E2725ED57F}" destId="{0607B9F9-4DFC-4A14-A6A1-728E39ACA5A7}" srcOrd="1" destOrd="0" parTransId="{B67445E5-C7BA-4E3B-A70D-C034A35C306D}" sibTransId="{E96E9CD4-DB11-46DE-AA5B-8D0A7061FA54}"/>
    <dgm:cxn modelId="{600958E8-F4C0-41F7-AF93-003C8466DF40}" type="presOf" srcId="{8FAEE560-1856-4EE7-8E11-5B7E130CBB54}" destId="{327DE8B9-C810-4807-87A1-09CCC1A596A0}" srcOrd="0" destOrd="0" presId="urn:microsoft.com/office/officeart/2005/8/layout/default#4"/>
    <dgm:cxn modelId="{E990B05E-3CEE-4826-8526-AB6CE8397AF2}" srcId="{44BFCF2A-4527-4C41-B0B5-57E2725ED57F}" destId="{03C281C3-3195-4DDE-A9B6-F806E3159270}" srcOrd="5" destOrd="0" parTransId="{00EDF64F-3CDE-4A93-97EB-993A78552971}" sibTransId="{E90578FC-38B8-4D54-B08E-7DE7AA8C0BF5}"/>
    <dgm:cxn modelId="{76A7295E-13A1-4332-BFD4-7CEE130333DE}" type="presOf" srcId="{8D7BAB66-7D16-431B-B2F2-15A3F620740D}" destId="{646B160D-AD32-454F-B494-27755B46CDEE}" srcOrd="0" destOrd="0" presId="urn:microsoft.com/office/officeart/2005/8/layout/default#4"/>
    <dgm:cxn modelId="{D5FF332A-5713-4269-99B7-9F1A07327F7B}" srcId="{44BFCF2A-4527-4C41-B0B5-57E2725ED57F}" destId="{BE931D41-BF08-4C8A-998C-AF5F13CE0498}" srcOrd="10" destOrd="0" parTransId="{7110DF21-A8F4-47AB-B168-FDFC7D4430CA}" sibTransId="{6F08C43F-90CD-46CE-9EEA-ECC9818D906F}"/>
    <dgm:cxn modelId="{B4EB9577-E372-4BE9-B126-7C73B5BEC465}" type="presOf" srcId="{5599C193-768D-4F5F-9764-5AB39E5CA1C9}" destId="{5B31DA1E-50FF-4BCA-A469-68CBA63E8710}" srcOrd="0" destOrd="0" presId="urn:microsoft.com/office/officeart/2005/8/layout/default#4"/>
    <dgm:cxn modelId="{1F9C9BD3-E4BC-4220-B772-5043500237B7}" type="presOf" srcId="{03C281C3-3195-4DDE-A9B6-F806E3159270}" destId="{FA357138-3AC0-4A1C-917E-60EE0B221D7E}" srcOrd="0" destOrd="0" presId="urn:microsoft.com/office/officeart/2005/8/layout/default#4"/>
    <dgm:cxn modelId="{BF3D4E37-F8EA-4F03-A2FD-DA4765DDA380}" type="presOf" srcId="{0607B9F9-4DFC-4A14-A6A1-728E39ACA5A7}" destId="{A0D35767-1CD0-4E26-874F-1BC02A7306C6}" srcOrd="0" destOrd="0" presId="urn:microsoft.com/office/officeart/2005/8/layout/default#4"/>
    <dgm:cxn modelId="{1389D79D-D5B3-4526-8EAD-3D6C7BD04561}" srcId="{44BFCF2A-4527-4C41-B0B5-57E2725ED57F}" destId="{AEC137A9-DACE-4780-B90F-17BF073D578F}" srcOrd="19" destOrd="0" parTransId="{112B6498-CD28-45E0-9E3B-1117557185EF}" sibTransId="{442E2204-E671-4DCE-A826-DFDF42E5AC39}"/>
    <dgm:cxn modelId="{56D40FB2-46FC-4320-A38E-38D7BE653FAB}" srcId="{44BFCF2A-4527-4C41-B0B5-57E2725ED57F}" destId="{9F26CA4C-2301-4B10-BD86-7796194F1A2C}" srcOrd="13" destOrd="0" parTransId="{98BF7995-C703-47B5-A975-C980D35A6524}" sibTransId="{F6897CB1-7259-49D8-B56A-198E3A90E38B}"/>
    <dgm:cxn modelId="{8B3291D6-81EA-457F-8431-276DF92698CD}" srcId="{44BFCF2A-4527-4C41-B0B5-57E2725ED57F}" destId="{D6A014AA-8D87-4EEB-8CE1-5A4F27C73877}" srcOrd="0" destOrd="0" parTransId="{CA360C20-C3B4-4936-91D6-2EC7A8A33BAE}" sibTransId="{0E6BA8C6-B4D3-44E2-83EC-FC71FC092E4C}"/>
    <dgm:cxn modelId="{7EF6C8C9-19AD-48A4-A7F2-69D3CDE3E0AD}" srcId="{44BFCF2A-4527-4C41-B0B5-57E2725ED57F}" destId="{D3449E10-60C0-455C-84B1-A0F62683FDF6}" srcOrd="8" destOrd="0" parTransId="{E49A17A3-FCC1-4B9E-962C-316A6EBD4835}" sibTransId="{EEF81C44-0F06-4DC1-81C9-3459865F423B}"/>
    <dgm:cxn modelId="{92EBF03C-B221-4889-A150-43D6919D9463}" srcId="{44BFCF2A-4527-4C41-B0B5-57E2725ED57F}" destId="{C39F128D-50E9-4B19-BB73-0230D6F9DC29}" srcOrd="3" destOrd="0" parTransId="{B82E43FF-2C72-4785-A5EC-D7419770BD28}" sibTransId="{2F42422A-F34B-42E2-820A-F4804E6B81E9}"/>
    <dgm:cxn modelId="{DCB512A3-4140-4C35-8EB8-F2B4C73B4216}" srcId="{44BFCF2A-4527-4C41-B0B5-57E2725ED57F}" destId="{5599C193-768D-4F5F-9764-5AB39E5CA1C9}" srcOrd="9" destOrd="0" parTransId="{B339C8D8-3253-438B-AB2F-57B26F6DD8EB}" sibTransId="{E9B7E33C-9801-4409-9097-EDB1B962022C}"/>
    <dgm:cxn modelId="{C809F234-9389-41F4-ADE7-B83509FA7D36}" srcId="{44BFCF2A-4527-4C41-B0B5-57E2725ED57F}" destId="{A291C0E3-5420-44D2-A17E-14B320967745}" srcOrd="4" destOrd="0" parTransId="{8F716D86-CB90-4534-AACD-261CD22B94E6}" sibTransId="{1963F398-03AC-4F58-88AA-EB200495D2C6}"/>
    <dgm:cxn modelId="{FE7165E6-EB58-47F1-A6C1-C244D1E8D22B}" srcId="{44BFCF2A-4527-4C41-B0B5-57E2725ED57F}" destId="{B010D686-9C37-45F8-9A66-3381E12EDC8E}" srcOrd="15" destOrd="0" parTransId="{0FBC747C-5744-4FF5-B5D1-A46A8C5AAFE2}" sibTransId="{02E6F855-CFDB-4551-B68E-BAAB3FE6AF61}"/>
    <dgm:cxn modelId="{AE5C3F44-FA79-46ED-A882-5A6648432230}" srcId="{44BFCF2A-4527-4C41-B0B5-57E2725ED57F}" destId="{8FAEE560-1856-4EE7-8E11-5B7E130CBB54}" srcOrd="14" destOrd="0" parTransId="{0D57772F-9520-474F-A6CA-23E69015ADC3}" sibTransId="{A23CD5FC-0C62-4AF9-B12D-E0E3B134F332}"/>
    <dgm:cxn modelId="{5C11014F-71FF-4CF0-A6E9-8CCDB50E8C2E}" type="presOf" srcId="{48BA7DC9-648A-4DE2-BE10-0A9BE23EE1D0}" destId="{F46199C3-A5EC-466E-B177-C5A1C1C233CB}" srcOrd="0" destOrd="0" presId="urn:microsoft.com/office/officeart/2005/8/layout/default#4"/>
    <dgm:cxn modelId="{EE64118C-CEA5-4D13-BD63-275932B39E23}" srcId="{44BFCF2A-4527-4C41-B0B5-57E2725ED57F}" destId="{48BA7DC9-648A-4DE2-BE10-0A9BE23EE1D0}" srcOrd="6" destOrd="0" parTransId="{F384A845-5020-4E7F-B336-71803F4F3262}" sibTransId="{A9C347AC-5B23-4B92-AFBB-F60EAC40EA7D}"/>
    <dgm:cxn modelId="{7E4B80C5-8A9E-42E7-8B81-2DCB3C8C1455}" type="presOf" srcId="{A291C0E3-5420-44D2-A17E-14B320967745}" destId="{8327EBC9-9D32-4BBE-9AC3-FA5923100F2E}" srcOrd="0" destOrd="0" presId="urn:microsoft.com/office/officeart/2005/8/layout/default#4"/>
    <dgm:cxn modelId="{AA95621F-26BF-49C4-BADD-FFA1F6A443C0}" type="presOf" srcId="{9F26CA4C-2301-4B10-BD86-7796194F1A2C}" destId="{BBAAA24F-01BC-4080-AB43-4C75622DA362}" srcOrd="0" destOrd="0" presId="urn:microsoft.com/office/officeart/2005/8/layout/default#4"/>
    <dgm:cxn modelId="{5D59EF50-CB08-44C0-A99D-27EA15481517}" type="presOf" srcId="{D6A014AA-8D87-4EEB-8CE1-5A4F27C73877}" destId="{C27BBF38-4E52-4E7F-A3F3-E6CE19EDF3B1}" srcOrd="0" destOrd="0" presId="urn:microsoft.com/office/officeart/2005/8/layout/default#4"/>
    <dgm:cxn modelId="{15B75E34-1E7E-42A6-B00D-C4ED1D0BA78A}" type="presOf" srcId="{C39F128D-50E9-4B19-BB73-0230D6F9DC29}" destId="{1424D4FE-DC79-42BB-BE96-65E0E06D86EB}" srcOrd="0" destOrd="0" presId="urn:microsoft.com/office/officeart/2005/8/layout/default#4"/>
    <dgm:cxn modelId="{CB39B13C-D30B-4C8A-BAAB-59BF165CC190}" srcId="{44BFCF2A-4527-4C41-B0B5-57E2725ED57F}" destId="{D8E942BE-AC85-477D-BAB6-6A0729D5DC87}" srcOrd="12" destOrd="0" parTransId="{EE845CB3-6BE8-4935-BDC2-FCE87508005E}" sibTransId="{7813365A-7AA1-4BD1-9EDC-653925A95A04}"/>
    <dgm:cxn modelId="{7E2E373A-636C-4E7E-B766-07FB41E95CFA}" srcId="{44BFCF2A-4527-4C41-B0B5-57E2725ED57F}" destId="{798BE32D-127B-4E3E-B9ED-215046294810}" srcOrd="16" destOrd="0" parTransId="{FE89651F-378A-4296-B05E-B209D7A62B98}" sibTransId="{B55330F5-EE96-4CA0-9488-4AD80A79BD02}"/>
    <dgm:cxn modelId="{A22A9ED0-E8DC-48F3-8DCF-1DE899985D84}" type="presOf" srcId="{D3449E10-60C0-455C-84B1-A0F62683FDF6}" destId="{FAFD6D1B-53D2-4CD1-97D6-9E17306072FA}" srcOrd="0" destOrd="0" presId="urn:microsoft.com/office/officeart/2005/8/layout/default#4"/>
    <dgm:cxn modelId="{38092E30-F74F-4692-9396-EB8A78E8106B}" type="presOf" srcId="{C0C4E1D3-D62B-4B53-9B6F-F0F1D9194589}" destId="{6B239D43-999C-408F-92CC-C8A77D11F1F6}" srcOrd="0" destOrd="0" presId="urn:microsoft.com/office/officeart/2005/8/layout/default#4"/>
    <dgm:cxn modelId="{A7A77021-4A90-4479-90B1-99511710AFD6}" type="presOf" srcId="{44BFCF2A-4527-4C41-B0B5-57E2725ED57F}" destId="{7DC971BF-6A39-436D-B276-C0AD3F4D7EC6}" srcOrd="0" destOrd="0" presId="urn:microsoft.com/office/officeart/2005/8/layout/default#4"/>
    <dgm:cxn modelId="{24B8B235-868D-4EE1-88C6-E5588ABC441F}" srcId="{44BFCF2A-4527-4C41-B0B5-57E2725ED57F}" destId="{8D7BAB66-7D16-431B-B2F2-15A3F620740D}" srcOrd="18" destOrd="0" parTransId="{D84AE6D1-77EA-4AA8-A05C-C35F216E586A}" sibTransId="{C9BA2961-53CD-47E4-8672-CFFAF5E792AA}"/>
    <dgm:cxn modelId="{600D2987-9EA6-4053-A310-8FE45F3B81B0}" type="presOf" srcId="{B010D686-9C37-45F8-9A66-3381E12EDC8E}" destId="{4CD24C02-BF66-4007-9987-296C69AD55C7}" srcOrd="0" destOrd="0" presId="urn:microsoft.com/office/officeart/2005/8/layout/default#4"/>
    <dgm:cxn modelId="{D609D9AE-212A-4BEE-A568-928BF8107A51}" type="presParOf" srcId="{7DC971BF-6A39-436D-B276-C0AD3F4D7EC6}" destId="{C27BBF38-4E52-4E7F-A3F3-E6CE19EDF3B1}" srcOrd="0" destOrd="0" presId="urn:microsoft.com/office/officeart/2005/8/layout/default#4"/>
    <dgm:cxn modelId="{D28FE851-2387-481D-817D-DC43119A7127}" type="presParOf" srcId="{7DC971BF-6A39-436D-B276-C0AD3F4D7EC6}" destId="{10AEC04F-44F7-45FD-8F94-97FC5E318A64}" srcOrd="1" destOrd="0" presId="urn:microsoft.com/office/officeart/2005/8/layout/default#4"/>
    <dgm:cxn modelId="{489DB4EC-24AF-427C-BB97-E5F5C8CB7B51}" type="presParOf" srcId="{7DC971BF-6A39-436D-B276-C0AD3F4D7EC6}" destId="{A0D35767-1CD0-4E26-874F-1BC02A7306C6}" srcOrd="2" destOrd="0" presId="urn:microsoft.com/office/officeart/2005/8/layout/default#4"/>
    <dgm:cxn modelId="{748058A4-7750-42F8-9B10-9B63E155CB66}" type="presParOf" srcId="{7DC971BF-6A39-436D-B276-C0AD3F4D7EC6}" destId="{5C16D1F8-C20E-42B0-AB2E-5C417D60446E}" srcOrd="3" destOrd="0" presId="urn:microsoft.com/office/officeart/2005/8/layout/default#4"/>
    <dgm:cxn modelId="{C4B1D40D-10C9-47BD-B7C6-5FCF5E4CF736}" type="presParOf" srcId="{7DC971BF-6A39-436D-B276-C0AD3F4D7EC6}" destId="{A67B22AF-545F-4E42-BD32-55FCF6EB018F}" srcOrd="4" destOrd="0" presId="urn:microsoft.com/office/officeart/2005/8/layout/default#4"/>
    <dgm:cxn modelId="{B73E5FDE-5C18-4108-A3D0-A5183DBE039F}" type="presParOf" srcId="{7DC971BF-6A39-436D-B276-C0AD3F4D7EC6}" destId="{1ECE9A5A-7FC7-4C81-865D-54BEC37A113C}" srcOrd="5" destOrd="0" presId="urn:microsoft.com/office/officeart/2005/8/layout/default#4"/>
    <dgm:cxn modelId="{6A9BAA2C-4B9E-4059-9662-C74719B38B06}" type="presParOf" srcId="{7DC971BF-6A39-436D-B276-C0AD3F4D7EC6}" destId="{1424D4FE-DC79-42BB-BE96-65E0E06D86EB}" srcOrd="6" destOrd="0" presId="urn:microsoft.com/office/officeart/2005/8/layout/default#4"/>
    <dgm:cxn modelId="{5769F1E1-20D8-4D93-B7BF-93B3074C4062}" type="presParOf" srcId="{7DC971BF-6A39-436D-B276-C0AD3F4D7EC6}" destId="{57A05717-59B7-4FBE-AC00-01BDBD890DFB}" srcOrd="7" destOrd="0" presId="urn:microsoft.com/office/officeart/2005/8/layout/default#4"/>
    <dgm:cxn modelId="{8427476A-4791-4F72-A1D6-868253F7BB1E}" type="presParOf" srcId="{7DC971BF-6A39-436D-B276-C0AD3F4D7EC6}" destId="{8327EBC9-9D32-4BBE-9AC3-FA5923100F2E}" srcOrd="8" destOrd="0" presId="urn:microsoft.com/office/officeart/2005/8/layout/default#4"/>
    <dgm:cxn modelId="{BF1DD8FA-2F6E-46C1-98F9-208573539174}" type="presParOf" srcId="{7DC971BF-6A39-436D-B276-C0AD3F4D7EC6}" destId="{E0BA3BF7-0EB7-4535-8565-361E6396AA88}" srcOrd="9" destOrd="0" presId="urn:microsoft.com/office/officeart/2005/8/layout/default#4"/>
    <dgm:cxn modelId="{8ADD4E4F-526B-43D8-8BDA-42ECC88845C2}" type="presParOf" srcId="{7DC971BF-6A39-436D-B276-C0AD3F4D7EC6}" destId="{FA357138-3AC0-4A1C-917E-60EE0B221D7E}" srcOrd="10" destOrd="0" presId="urn:microsoft.com/office/officeart/2005/8/layout/default#4"/>
    <dgm:cxn modelId="{93A7CD48-EF0A-4039-841E-CEC150A838ED}" type="presParOf" srcId="{7DC971BF-6A39-436D-B276-C0AD3F4D7EC6}" destId="{9C7451F6-16DF-4FF6-801E-123F8F4F0F63}" srcOrd="11" destOrd="0" presId="urn:microsoft.com/office/officeart/2005/8/layout/default#4"/>
    <dgm:cxn modelId="{F1F5C279-6E7A-4168-B09C-B74F002AA4C0}" type="presParOf" srcId="{7DC971BF-6A39-436D-B276-C0AD3F4D7EC6}" destId="{F46199C3-A5EC-466E-B177-C5A1C1C233CB}" srcOrd="12" destOrd="0" presId="urn:microsoft.com/office/officeart/2005/8/layout/default#4"/>
    <dgm:cxn modelId="{D3F0F043-EAA9-460D-995F-176ADAE897F3}" type="presParOf" srcId="{7DC971BF-6A39-436D-B276-C0AD3F4D7EC6}" destId="{760E564E-363E-4C6A-AB08-001F01FA17B7}" srcOrd="13" destOrd="0" presId="urn:microsoft.com/office/officeart/2005/8/layout/default#4"/>
    <dgm:cxn modelId="{C06060EB-EFAC-4243-A1F1-238B50B13C7C}" type="presParOf" srcId="{7DC971BF-6A39-436D-B276-C0AD3F4D7EC6}" destId="{182B8A87-1A3F-4410-A0B7-6FFE99B23702}" srcOrd="14" destOrd="0" presId="urn:microsoft.com/office/officeart/2005/8/layout/default#4"/>
    <dgm:cxn modelId="{84E004F7-EAD2-423E-897F-4A8CD62293A8}" type="presParOf" srcId="{7DC971BF-6A39-436D-B276-C0AD3F4D7EC6}" destId="{EA5FDB80-AC5F-4E06-B77E-905F397CEBB7}" srcOrd="15" destOrd="0" presId="urn:microsoft.com/office/officeart/2005/8/layout/default#4"/>
    <dgm:cxn modelId="{96E38E9D-CD8D-44D4-8650-9C5665B29782}" type="presParOf" srcId="{7DC971BF-6A39-436D-B276-C0AD3F4D7EC6}" destId="{FAFD6D1B-53D2-4CD1-97D6-9E17306072FA}" srcOrd="16" destOrd="0" presId="urn:microsoft.com/office/officeart/2005/8/layout/default#4"/>
    <dgm:cxn modelId="{4ACE2B19-675F-4BF6-ACA9-CC171DD36094}" type="presParOf" srcId="{7DC971BF-6A39-436D-B276-C0AD3F4D7EC6}" destId="{0C52A3C6-C76D-4E86-84BE-94B40590D8FA}" srcOrd="17" destOrd="0" presId="urn:microsoft.com/office/officeart/2005/8/layout/default#4"/>
    <dgm:cxn modelId="{BC696DDD-1AF7-488B-97F7-02D88D1009B6}" type="presParOf" srcId="{7DC971BF-6A39-436D-B276-C0AD3F4D7EC6}" destId="{5B31DA1E-50FF-4BCA-A469-68CBA63E8710}" srcOrd="18" destOrd="0" presId="urn:microsoft.com/office/officeart/2005/8/layout/default#4"/>
    <dgm:cxn modelId="{9A50DEA5-412C-4AE0-80D2-B5DEACA18EE2}" type="presParOf" srcId="{7DC971BF-6A39-436D-B276-C0AD3F4D7EC6}" destId="{B6583405-BB50-43FF-9A65-926CFB7356A0}" srcOrd="19" destOrd="0" presId="urn:microsoft.com/office/officeart/2005/8/layout/default#4"/>
    <dgm:cxn modelId="{5213EE55-8522-46A7-AF54-8E47C34EC61D}" type="presParOf" srcId="{7DC971BF-6A39-436D-B276-C0AD3F4D7EC6}" destId="{1F23C0F2-342E-4A70-BD8B-965718D88B5B}" srcOrd="20" destOrd="0" presId="urn:microsoft.com/office/officeart/2005/8/layout/default#4"/>
    <dgm:cxn modelId="{956B9E6C-BC44-4775-8132-E9E189E7D7A9}" type="presParOf" srcId="{7DC971BF-6A39-436D-B276-C0AD3F4D7EC6}" destId="{236A814F-B378-46B0-BE0E-F7B6564F906D}" srcOrd="21" destOrd="0" presId="urn:microsoft.com/office/officeart/2005/8/layout/default#4"/>
    <dgm:cxn modelId="{248F342D-A311-496D-BD4C-EF52AB548C79}" type="presParOf" srcId="{7DC971BF-6A39-436D-B276-C0AD3F4D7EC6}" destId="{6B239D43-999C-408F-92CC-C8A77D11F1F6}" srcOrd="22" destOrd="0" presId="urn:microsoft.com/office/officeart/2005/8/layout/default#4"/>
    <dgm:cxn modelId="{5D617906-D6A0-476A-9DC7-423A44AF5F60}" type="presParOf" srcId="{7DC971BF-6A39-436D-B276-C0AD3F4D7EC6}" destId="{5B453302-F6E9-4025-83D8-62F5B21E430F}" srcOrd="23" destOrd="0" presId="urn:microsoft.com/office/officeart/2005/8/layout/default#4"/>
    <dgm:cxn modelId="{EEDC32E1-3976-498E-8574-F519FDA97692}" type="presParOf" srcId="{7DC971BF-6A39-436D-B276-C0AD3F4D7EC6}" destId="{713AD1C1-A6B8-49D7-9517-7BE62E298C74}" srcOrd="24" destOrd="0" presId="urn:microsoft.com/office/officeart/2005/8/layout/default#4"/>
    <dgm:cxn modelId="{47349DC4-C17B-4474-A40B-3AC2EFE22DE0}" type="presParOf" srcId="{7DC971BF-6A39-436D-B276-C0AD3F4D7EC6}" destId="{CF7A2878-C35E-4F70-A878-251113212C06}" srcOrd="25" destOrd="0" presId="urn:microsoft.com/office/officeart/2005/8/layout/default#4"/>
    <dgm:cxn modelId="{0890C64C-1E7D-445F-AAA5-E30914045C32}" type="presParOf" srcId="{7DC971BF-6A39-436D-B276-C0AD3F4D7EC6}" destId="{BBAAA24F-01BC-4080-AB43-4C75622DA362}" srcOrd="26" destOrd="0" presId="urn:microsoft.com/office/officeart/2005/8/layout/default#4"/>
    <dgm:cxn modelId="{4E747F4D-670C-46FA-A493-D14375DE1E4F}" type="presParOf" srcId="{7DC971BF-6A39-436D-B276-C0AD3F4D7EC6}" destId="{161A351B-3E93-4A02-AD96-9B3D7BCD291F}" srcOrd="27" destOrd="0" presId="urn:microsoft.com/office/officeart/2005/8/layout/default#4"/>
    <dgm:cxn modelId="{F649BBF5-E66E-41E4-BD37-BFA953771841}" type="presParOf" srcId="{7DC971BF-6A39-436D-B276-C0AD3F4D7EC6}" destId="{327DE8B9-C810-4807-87A1-09CCC1A596A0}" srcOrd="28" destOrd="0" presId="urn:microsoft.com/office/officeart/2005/8/layout/default#4"/>
    <dgm:cxn modelId="{ED06C48E-CC64-4AE8-AC89-CA794ED6CF6E}" type="presParOf" srcId="{7DC971BF-6A39-436D-B276-C0AD3F4D7EC6}" destId="{C74D88F5-5391-47DE-BA84-3CB845D98AD1}" srcOrd="29" destOrd="0" presId="urn:microsoft.com/office/officeart/2005/8/layout/default#4"/>
    <dgm:cxn modelId="{E0F5987D-E7F7-40C5-ACDA-716F6E5FAFFB}" type="presParOf" srcId="{7DC971BF-6A39-436D-B276-C0AD3F4D7EC6}" destId="{4CD24C02-BF66-4007-9987-296C69AD55C7}" srcOrd="30" destOrd="0" presId="urn:microsoft.com/office/officeart/2005/8/layout/default#4"/>
    <dgm:cxn modelId="{3D9B2A44-A96C-4724-9C77-90260FE01B18}" type="presParOf" srcId="{7DC971BF-6A39-436D-B276-C0AD3F4D7EC6}" destId="{7EAE02E7-1215-42E1-922B-F40FB05E1619}" srcOrd="31" destOrd="0" presId="urn:microsoft.com/office/officeart/2005/8/layout/default#4"/>
    <dgm:cxn modelId="{875C9E39-7B42-4B57-A14E-350A0320F76C}" type="presParOf" srcId="{7DC971BF-6A39-436D-B276-C0AD3F4D7EC6}" destId="{0FDDCDA0-AECE-4C2F-A9E8-C7B00BB39BB5}" srcOrd="32" destOrd="0" presId="urn:microsoft.com/office/officeart/2005/8/layout/default#4"/>
    <dgm:cxn modelId="{762F73B9-7592-427F-90B6-F7430FCA3C86}" type="presParOf" srcId="{7DC971BF-6A39-436D-B276-C0AD3F4D7EC6}" destId="{9C221C4E-8963-4090-9CF8-3EAE781748E2}" srcOrd="33" destOrd="0" presId="urn:microsoft.com/office/officeart/2005/8/layout/default#4"/>
    <dgm:cxn modelId="{2F68F590-B67B-404F-B193-D6C259CE3759}" type="presParOf" srcId="{7DC971BF-6A39-436D-B276-C0AD3F4D7EC6}" destId="{2E571BB5-C42D-4B32-8F00-3FFACFA2BD48}" srcOrd="34" destOrd="0" presId="urn:microsoft.com/office/officeart/2005/8/layout/default#4"/>
    <dgm:cxn modelId="{716C57D4-1013-46C8-BEA4-99E205180808}" type="presParOf" srcId="{7DC971BF-6A39-436D-B276-C0AD3F4D7EC6}" destId="{092D9D93-0F8E-4C94-88F3-BFC5D7AD191B}" srcOrd="35" destOrd="0" presId="urn:microsoft.com/office/officeart/2005/8/layout/default#4"/>
    <dgm:cxn modelId="{170D3A24-B2E7-42F9-91A3-83143F9749F6}" type="presParOf" srcId="{7DC971BF-6A39-436D-B276-C0AD3F4D7EC6}" destId="{646B160D-AD32-454F-B494-27755B46CDEE}" srcOrd="36" destOrd="0" presId="urn:microsoft.com/office/officeart/2005/8/layout/default#4"/>
    <dgm:cxn modelId="{952F2916-B27D-42F1-A1DA-C68D7C2CB5EE}" type="presParOf" srcId="{7DC971BF-6A39-436D-B276-C0AD3F4D7EC6}" destId="{45A3BA79-4B46-4767-A59C-7A0E3D633555}" srcOrd="37" destOrd="0" presId="urn:microsoft.com/office/officeart/2005/8/layout/default#4"/>
    <dgm:cxn modelId="{AB90D055-98AF-408B-9DD2-5B68F09DF57D}" type="presParOf" srcId="{7DC971BF-6A39-436D-B276-C0AD3F4D7EC6}" destId="{E6C21436-8CE9-4435-B7DB-84FB44B1C719}" srcOrd="3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B8D96C-CE8F-4AD8-B82D-67D0B470DE63}" type="doc">
      <dgm:prSet loTypeId="urn:microsoft.com/office/officeart/2005/8/layout/target3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82B69A-24CA-42E7-AE10-084E5E33A8E2}">
      <dgm:prSet phldrT="[Текст]"/>
      <dgm:spPr/>
      <dgm:t>
        <a:bodyPr/>
        <a:lstStyle/>
        <a:p>
          <a:r>
            <a:rPr lang="ru-RU" dirty="0" smtClean="0"/>
            <a:t>Задания на оценку методических компетенций</a:t>
          </a:r>
          <a:endParaRPr lang="ru-RU" dirty="0"/>
        </a:p>
      </dgm:t>
    </dgm:pt>
    <dgm:pt modelId="{193DC287-A379-41BD-86FD-0DCA6EA4CED4}" type="parTrans" cxnId="{D33E3385-EFF8-4707-BD26-93D87343081D}">
      <dgm:prSet/>
      <dgm:spPr/>
      <dgm:t>
        <a:bodyPr/>
        <a:lstStyle/>
        <a:p>
          <a:endParaRPr lang="ru-RU"/>
        </a:p>
      </dgm:t>
    </dgm:pt>
    <dgm:pt modelId="{620DB139-6B0E-470C-A1D4-9F80B7ABDA7D}" type="sibTrans" cxnId="{D33E3385-EFF8-4707-BD26-93D87343081D}">
      <dgm:prSet/>
      <dgm:spPr/>
      <dgm:t>
        <a:bodyPr/>
        <a:lstStyle/>
        <a:p>
          <a:endParaRPr lang="ru-RU"/>
        </a:p>
      </dgm:t>
    </dgm:pt>
    <dgm:pt modelId="{E0F4FEAA-951E-4105-BB60-8AA72F07B044}">
      <dgm:prSet phldrT="[Текст]"/>
      <dgm:spPr/>
      <dgm:t>
        <a:bodyPr/>
        <a:lstStyle/>
        <a:p>
          <a:r>
            <a:rPr lang="ru-RU" dirty="0" smtClean="0"/>
            <a:t>3 задания</a:t>
          </a:r>
          <a:endParaRPr lang="ru-RU" dirty="0"/>
        </a:p>
      </dgm:t>
    </dgm:pt>
    <dgm:pt modelId="{0AD437C0-076A-44B2-8349-1F28020ECE5A}" type="parTrans" cxnId="{20CBAF5F-0666-475C-8252-019631E74053}">
      <dgm:prSet/>
      <dgm:spPr/>
      <dgm:t>
        <a:bodyPr/>
        <a:lstStyle/>
        <a:p>
          <a:endParaRPr lang="ru-RU"/>
        </a:p>
      </dgm:t>
    </dgm:pt>
    <dgm:pt modelId="{10EEA3EA-6B09-45F8-A694-7A3AEDAF993A}" type="sibTrans" cxnId="{20CBAF5F-0666-475C-8252-019631E74053}">
      <dgm:prSet/>
      <dgm:spPr/>
      <dgm:t>
        <a:bodyPr/>
        <a:lstStyle/>
        <a:p>
          <a:endParaRPr lang="ru-RU"/>
        </a:p>
      </dgm:t>
    </dgm:pt>
    <dgm:pt modelId="{761AF0DD-B121-446B-A81B-2AE1F8CE9E5A}">
      <dgm:prSet phldrT="[Текст]"/>
      <dgm:spPr/>
      <dgm:t>
        <a:bodyPr/>
        <a:lstStyle/>
        <a:p>
          <a:r>
            <a:rPr lang="ru-RU" dirty="0" smtClean="0"/>
            <a:t>Тестовые задания на оценку предметных компетенций </a:t>
          </a:r>
          <a:endParaRPr lang="ru-RU" dirty="0"/>
        </a:p>
      </dgm:t>
    </dgm:pt>
    <dgm:pt modelId="{683DD6FE-A3D5-4C1E-A072-6C999E44F196}" type="parTrans" cxnId="{A659949C-7C45-4FE9-BD1D-C30C68257FD1}">
      <dgm:prSet/>
      <dgm:spPr/>
      <dgm:t>
        <a:bodyPr/>
        <a:lstStyle/>
        <a:p>
          <a:endParaRPr lang="ru-RU"/>
        </a:p>
      </dgm:t>
    </dgm:pt>
    <dgm:pt modelId="{1A520EF8-7CF0-4792-9748-00CE9418640B}" type="sibTrans" cxnId="{A659949C-7C45-4FE9-BD1D-C30C68257FD1}">
      <dgm:prSet/>
      <dgm:spPr/>
      <dgm:t>
        <a:bodyPr/>
        <a:lstStyle/>
        <a:p>
          <a:endParaRPr lang="ru-RU"/>
        </a:p>
      </dgm:t>
    </dgm:pt>
    <dgm:pt modelId="{4DD9536E-9705-40CF-AA0E-C8D8D275797C}">
      <dgm:prSet phldrT="[Текст]"/>
      <dgm:spPr/>
      <dgm:t>
        <a:bodyPr/>
        <a:lstStyle/>
        <a:p>
          <a:r>
            <a:rPr lang="ru-RU" dirty="0" smtClean="0"/>
            <a:t>15 заданий</a:t>
          </a:r>
          <a:endParaRPr lang="ru-RU" dirty="0"/>
        </a:p>
      </dgm:t>
    </dgm:pt>
    <dgm:pt modelId="{AD4D9FF9-8249-4D7A-9847-11E7AE4B7EC4}" type="parTrans" cxnId="{5DB03219-2DA2-4816-9FAD-AFFFF98CF2B5}">
      <dgm:prSet/>
      <dgm:spPr/>
      <dgm:t>
        <a:bodyPr/>
        <a:lstStyle/>
        <a:p>
          <a:endParaRPr lang="ru-RU"/>
        </a:p>
      </dgm:t>
    </dgm:pt>
    <dgm:pt modelId="{FE4D2773-019D-460C-BF74-EC86FB2D0F2C}" type="sibTrans" cxnId="{5DB03219-2DA2-4816-9FAD-AFFFF98CF2B5}">
      <dgm:prSet/>
      <dgm:spPr/>
      <dgm:t>
        <a:bodyPr/>
        <a:lstStyle/>
        <a:p>
          <a:endParaRPr lang="ru-RU"/>
        </a:p>
      </dgm:t>
    </dgm:pt>
    <dgm:pt modelId="{70D109FF-DCF0-4479-9EDC-33B62F625C41}" type="pres">
      <dgm:prSet presAssocID="{2AB8D96C-CE8F-4AD8-B82D-67D0B470DE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571E2-E835-4627-A916-AB4ACFEF073F}" type="pres">
      <dgm:prSet presAssocID="{1082B69A-24CA-42E7-AE10-084E5E33A8E2}" presName="circle1" presStyleLbl="node1" presStyleIdx="0" presStyleCnt="2"/>
      <dgm:spPr/>
    </dgm:pt>
    <dgm:pt modelId="{A892AF27-D865-4CA7-A581-A8628F596FF6}" type="pres">
      <dgm:prSet presAssocID="{1082B69A-24CA-42E7-AE10-084E5E33A8E2}" presName="space" presStyleCnt="0"/>
      <dgm:spPr/>
    </dgm:pt>
    <dgm:pt modelId="{6D1D5A13-C7EC-447C-B4D3-C931BEB052F9}" type="pres">
      <dgm:prSet presAssocID="{1082B69A-24CA-42E7-AE10-084E5E33A8E2}" presName="rect1" presStyleLbl="alignAcc1" presStyleIdx="0" presStyleCnt="2" custLinFactNeighborX="-226" custLinFactNeighborY="1926"/>
      <dgm:spPr/>
      <dgm:t>
        <a:bodyPr/>
        <a:lstStyle/>
        <a:p>
          <a:endParaRPr lang="ru-RU"/>
        </a:p>
      </dgm:t>
    </dgm:pt>
    <dgm:pt modelId="{B00CB96C-3802-4692-8DAE-6487EAC502B9}" type="pres">
      <dgm:prSet presAssocID="{761AF0DD-B121-446B-A81B-2AE1F8CE9E5A}" presName="vertSpace2" presStyleLbl="node1" presStyleIdx="0" presStyleCnt="2"/>
      <dgm:spPr/>
    </dgm:pt>
    <dgm:pt modelId="{207045D7-10AB-44EC-9A67-59C5784C0344}" type="pres">
      <dgm:prSet presAssocID="{761AF0DD-B121-446B-A81B-2AE1F8CE9E5A}" presName="circle2" presStyleLbl="node1" presStyleIdx="1" presStyleCnt="2"/>
      <dgm:spPr/>
    </dgm:pt>
    <dgm:pt modelId="{FEF7F4C3-427A-4049-9AAF-F2568474EB82}" type="pres">
      <dgm:prSet presAssocID="{761AF0DD-B121-446B-A81B-2AE1F8CE9E5A}" presName="rect2" presStyleLbl="alignAcc1" presStyleIdx="1" presStyleCnt="2"/>
      <dgm:spPr/>
      <dgm:t>
        <a:bodyPr/>
        <a:lstStyle/>
        <a:p>
          <a:endParaRPr lang="ru-RU"/>
        </a:p>
      </dgm:t>
    </dgm:pt>
    <dgm:pt modelId="{FB8E4A83-C22D-4F11-A153-ED1990DB0EED}" type="pres">
      <dgm:prSet presAssocID="{1082B69A-24CA-42E7-AE10-084E5E33A8E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374C-846D-4FF8-962A-8573A29B6C65}" type="pres">
      <dgm:prSet presAssocID="{1082B69A-24CA-42E7-AE10-084E5E33A8E2}" presName="rect1ChTx" presStyleLbl="alignAcc1" presStyleIdx="1" presStyleCnt="2" custScaleX="111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CA7DB-65C1-4195-A0F8-4125835B5484}" type="pres">
      <dgm:prSet presAssocID="{761AF0DD-B121-446B-A81B-2AE1F8CE9E5A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1881C-06E2-4DCB-A547-FA487055A98B}" type="pres">
      <dgm:prSet presAssocID="{761AF0DD-B121-446B-A81B-2AE1F8CE9E5A}" presName="rect2ChTx" presStyleLbl="alignAcc1" presStyleIdx="1" presStyleCnt="2" custScaleX="11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5FF15-592C-499B-A77C-CFA11F093A9E}" type="presOf" srcId="{2AB8D96C-CE8F-4AD8-B82D-67D0B470DE63}" destId="{70D109FF-DCF0-4479-9EDC-33B62F625C41}" srcOrd="0" destOrd="0" presId="urn:microsoft.com/office/officeart/2005/8/layout/target3"/>
    <dgm:cxn modelId="{D33E3385-EFF8-4707-BD26-93D87343081D}" srcId="{2AB8D96C-CE8F-4AD8-B82D-67D0B470DE63}" destId="{1082B69A-24CA-42E7-AE10-084E5E33A8E2}" srcOrd="0" destOrd="0" parTransId="{193DC287-A379-41BD-86FD-0DCA6EA4CED4}" sibTransId="{620DB139-6B0E-470C-A1D4-9F80B7ABDA7D}"/>
    <dgm:cxn modelId="{7D3179F9-F704-4744-A44F-6FC40406E147}" type="presOf" srcId="{761AF0DD-B121-446B-A81B-2AE1F8CE9E5A}" destId="{FA4CA7DB-65C1-4195-A0F8-4125835B5484}" srcOrd="1" destOrd="0" presId="urn:microsoft.com/office/officeart/2005/8/layout/target3"/>
    <dgm:cxn modelId="{FDFC0648-EF32-479C-82E0-67C78AB00691}" type="presOf" srcId="{E0F4FEAA-951E-4105-BB60-8AA72F07B044}" destId="{AB37374C-846D-4FF8-962A-8573A29B6C65}" srcOrd="0" destOrd="0" presId="urn:microsoft.com/office/officeart/2005/8/layout/target3"/>
    <dgm:cxn modelId="{E0F628D4-A3D8-43B5-B064-976CF77F8C31}" type="presOf" srcId="{1082B69A-24CA-42E7-AE10-084E5E33A8E2}" destId="{FB8E4A83-C22D-4F11-A153-ED1990DB0EED}" srcOrd="1" destOrd="0" presId="urn:microsoft.com/office/officeart/2005/8/layout/target3"/>
    <dgm:cxn modelId="{5DB03219-2DA2-4816-9FAD-AFFFF98CF2B5}" srcId="{761AF0DD-B121-446B-A81B-2AE1F8CE9E5A}" destId="{4DD9536E-9705-40CF-AA0E-C8D8D275797C}" srcOrd="0" destOrd="0" parTransId="{AD4D9FF9-8249-4D7A-9847-11E7AE4B7EC4}" sibTransId="{FE4D2773-019D-460C-BF74-EC86FB2D0F2C}"/>
    <dgm:cxn modelId="{A659949C-7C45-4FE9-BD1D-C30C68257FD1}" srcId="{2AB8D96C-CE8F-4AD8-B82D-67D0B470DE63}" destId="{761AF0DD-B121-446B-A81B-2AE1F8CE9E5A}" srcOrd="1" destOrd="0" parTransId="{683DD6FE-A3D5-4C1E-A072-6C999E44F196}" sibTransId="{1A520EF8-7CF0-4792-9748-00CE9418640B}"/>
    <dgm:cxn modelId="{6C29F209-69F8-497F-A16F-072F2265EB47}" type="presOf" srcId="{761AF0DD-B121-446B-A81B-2AE1F8CE9E5A}" destId="{FEF7F4C3-427A-4049-9AAF-F2568474EB82}" srcOrd="0" destOrd="0" presId="urn:microsoft.com/office/officeart/2005/8/layout/target3"/>
    <dgm:cxn modelId="{8759E28A-915F-40A6-850D-4FE85AC6B41C}" type="presOf" srcId="{1082B69A-24CA-42E7-AE10-084E5E33A8E2}" destId="{6D1D5A13-C7EC-447C-B4D3-C931BEB052F9}" srcOrd="0" destOrd="0" presId="urn:microsoft.com/office/officeart/2005/8/layout/target3"/>
    <dgm:cxn modelId="{F8A75BAE-CF23-498C-952F-9A7AFB0D700E}" type="presOf" srcId="{4DD9536E-9705-40CF-AA0E-C8D8D275797C}" destId="{0E91881C-06E2-4DCB-A547-FA487055A98B}" srcOrd="0" destOrd="0" presId="urn:microsoft.com/office/officeart/2005/8/layout/target3"/>
    <dgm:cxn modelId="{20CBAF5F-0666-475C-8252-019631E74053}" srcId="{1082B69A-24CA-42E7-AE10-084E5E33A8E2}" destId="{E0F4FEAA-951E-4105-BB60-8AA72F07B044}" srcOrd="0" destOrd="0" parTransId="{0AD437C0-076A-44B2-8349-1F28020ECE5A}" sibTransId="{10EEA3EA-6B09-45F8-A694-7A3AEDAF993A}"/>
    <dgm:cxn modelId="{E6A953FF-F712-46C3-B263-210D588FDB84}" type="presParOf" srcId="{70D109FF-DCF0-4479-9EDC-33B62F625C41}" destId="{2F2571E2-E835-4627-A916-AB4ACFEF073F}" srcOrd="0" destOrd="0" presId="urn:microsoft.com/office/officeart/2005/8/layout/target3"/>
    <dgm:cxn modelId="{A50A0BB4-992A-4AD3-89F2-2BD96C4D4659}" type="presParOf" srcId="{70D109FF-DCF0-4479-9EDC-33B62F625C41}" destId="{A892AF27-D865-4CA7-A581-A8628F596FF6}" srcOrd="1" destOrd="0" presId="urn:microsoft.com/office/officeart/2005/8/layout/target3"/>
    <dgm:cxn modelId="{89A6BD04-F8FF-48E0-9A61-33993944A85E}" type="presParOf" srcId="{70D109FF-DCF0-4479-9EDC-33B62F625C41}" destId="{6D1D5A13-C7EC-447C-B4D3-C931BEB052F9}" srcOrd="2" destOrd="0" presId="urn:microsoft.com/office/officeart/2005/8/layout/target3"/>
    <dgm:cxn modelId="{B0DDA77F-F047-4E0C-BC27-70C5CD7A30D7}" type="presParOf" srcId="{70D109FF-DCF0-4479-9EDC-33B62F625C41}" destId="{B00CB96C-3802-4692-8DAE-6487EAC502B9}" srcOrd="3" destOrd="0" presId="urn:microsoft.com/office/officeart/2005/8/layout/target3"/>
    <dgm:cxn modelId="{872A4EDA-1C71-42A6-ACC7-7952E3C1DAB5}" type="presParOf" srcId="{70D109FF-DCF0-4479-9EDC-33B62F625C41}" destId="{207045D7-10AB-44EC-9A67-59C5784C0344}" srcOrd="4" destOrd="0" presId="urn:microsoft.com/office/officeart/2005/8/layout/target3"/>
    <dgm:cxn modelId="{F3E0A46D-CD3B-4A30-9CD4-AA7EB3DCC362}" type="presParOf" srcId="{70D109FF-DCF0-4479-9EDC-33B62F625C41}" destId="{FEF7F4C3-427A-4049-9AAF-F2568474EB82}" srcOrd="5" destOrd="0" presId="urn:microsoft.com/office/officeart/2005/8/layout/target3"/>
    <dgm:cxn modelId="{DC235911-15AE-4F75-BE8F-4E5FCB6B0014}" type="presParOf" srcId="{70D109FF-DCF0-4479-9EDC-33B62F625C41}" destId="{FB8E4A83-C22D-4F11-A153-ED1990DB0EED}" srcOrd="6" destOrd="0" presId="urn:microsoft.com/office/officeart/2005/8/layout/target3"/>
    <dgm:cxn modelId="{124C8382-CE1E-46C9-AB03-FA9A8367D1CE}" type="presParOf" srcId="{70D109FF-DCF0-4479-9EDC-33B62F625C41}" destId="{AB37374C-846D-4FF8-962A-8573A29B6C65}" srcOrd="7" destOrd="0" presId="urn:microsoft.com/office/officeart/2005/8/layout/target3"/>
    <dgm:cxn modelId="{3E796C1F-7E7A-4301-9D82-409FE24D7697}" type="presParOf" srcId="{70D109FF-DCF0-4479-9EDC-33B62F625C41}" destId="{FA4CA7DB-65C1-4195-A0F8-4125835B5484}" srcOrd="8" destOrd="0" presId="urn:microsoft.com/office/officeart/2005/8/layout/target3"/>
    <dgm:cxn modelId="{931D07D6-2E04-4921-B426-8E4E43857A5A}" type="presParOf" srcId="{70D109FF-DCF0-4479-9EDC-33B62F625C41}" destId="{0E91881C-06E2-4DCB-A547-FA487055A98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B8D96C-CE8F-4AD8-B82D-67D0B470DE63}" type="doc">
      <dgm:prSet loTypeId="urn:microsoft.com/office/officeart/2005/8/layout/target3" loCatId="list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82B69A-24CA-42E7-AE10-084E5E33A8E2}">
      <dgm:prSet phldrT="[Текст]" custT="1"/>
      <dgm:spPr/>
      <dgm:t>
        <a:bodyPr/>
        <a:lstStyle/>
        <a:p>
          <a:r>
            <a:rPr lang="ru-RU" sz="1300" dirty="0" smtClean="0"/>
            <a:t>Задания на оценку методических компетенций</a:t>
          </a:r>
          <a:endParaRPr lang="ru-RU" sz="1300" dirty="0"/>
        </a:p>
      </dgm:t>
    </dgm:pt>
    <dgm:pt modelId="{193DC287-A379-41BD-86FD-0DCA6EA4CED4}" type="parTrans" cxnId="{D33E3385-EFF8-4707-BD26-93D87343081D}">
      <dgm:prSet/>
      <dgm:spPr/>
      <dgm:t>
        <a:bodyPr/>
        <a:lstStyle/>
        <a:p>
          <a:endParaRPr lang="ru-RU"/>
        </a:p>
      </dgm:t>
    </dgm:pt>
    <dgm:pt modelId="{620DB139-6B0E-470C-A1D4-9F80B7ABDA7D}" type="sibTrans" cxnId="{D33E3385-EFF8-4707-BD26-93D87343081D}">
      <dgm:prSet/>
      <dgm:spPr/>
      <dgm:t>
        <a:bodyPr/>
        <a:lstStyle/>
        <a:p>
          <a:endParaRPr lang="ru-RU"/>
        </a:p>
      </dgm:t>
    </dgm:pt>
    <dgm:pt modelId="{E0F4FEAA-951E-4105-BB60-8AA72F07B044}">
      <dgm:prSet phldrT="[Текст]"/>
      <dgm:spPr/>
      <dgm:t>
        <a:bodyPr/>
        <a:lstStyle/>
        <a:p>
          <a:r>
            <a:rPr lang="ru-RU" dirty="0" smtClean="0"/>
            <a:t>7 заданий</a:t>
          </a:r>
          <a:endParaRPr lang="ru-RU" dirty="0"/>
        </a:p>
      </dgm:t>
    </dgm:pt>
    <dgm:pt modelId="{0AD437C0-076A-44B2-8349-1F28020ECE5A}" type="parTrans" cxnId="{20CBAF5F-0666-475C-8252-019631E74053}">
      <dgm:prSet/>
      <dgm:spPr/>
      <dgm:t>
        <a:bodyPr/>
        <a:lstStyle/>
        <a:p>
          <a:endParaRPr lang="ru-RU"/>
        </a:p>
      </dgm:t>
    </dgm:pt>
    <dgm:pt modelId="{10EEA3EA-6B09-45F8-A694-7A3AEDAF993A}" type="sibTrans" cxnId="{20CBAF5F-0666-475C-8252-019631E74053}">
      <dgm:prSet/>
      <dgm:spPr/>
      <dgm:t>
        <a:bodyPr/>
        <a:lstStyle/>
        <a:p>
          <a:endParaRPr lang="ru-RU"/>
        </a:p>
      </dgm:t>
    </dgm:pt>
    <dgm:pt modelId="{9655AEE7-4FD8-4D57-B888-FE3C1209DC2D}">
      <dgm:prSet phldrT="[Текст]"/>
      <dgm:spPr/>
      <dgm:t>
        <a:bodyPr/>
        <a:lstStyle/>
        <a:p>
          <a:r>
            <a:rPr lang="ru-RU" dirty="0" smtClean="0"/>
            <a:t>Задания типа </a:t>
          </a:r>
          <a:r>
            <a:rPr lang="en-US" dirty="0" smtClean="0"/>
            <a:t>PISA</a:t>
          </a:r>
          <a:endParaRPr lang="ru-RU" dirty="0"/>
        </a:p>
      </dgm:t>
    </dgm:pt>
    <dgm:pt modelId="{BBC09E8E-2250-4A08-9406-24133B87ADB0}" type="parTrans" cxnId="{935A50DD-EF58-480C-9E71-8D96EDA14506}">
      <dgm:prSet/>
      <dgm:spPr/>
      <dgm:t>
        <a:bodyPr/>
        <a:lstStyle/>
        <a:p>
          <a:endParaRPr lang="ru-RU"/>
        </a:p>
      </dgm:t>
    </dgm:pt>
    <dgm:pt modelId="{F4214EB6-1B84-4CAB-885C-41C1AEA73D92}" type="sibTrans" cxnId="{935A50DD-EF58-480C-9E71-8D96EDA14506}">
      <dgm:prSet/>
      <dgm:spPr/>
      <dgm:t>
        <a:bodyPr/>
        <a:lstStyle/>
        <a:p>
          <a:endParaRPr lang="ru-RU"/>
        </a:p>
      </dgm:t>
    </dgm:pt>
    <dgm:pt modelId="{EC66A63B-08D9-4622-92DD-50C2A6C79F01}">
      <dgm:prSet phldrT="[Текст]"/>
      <dgm:spPr/>
      <dgm:t>
        <a:bodyPr/>
        <a:lstStyle/>
        <a:p>
          <a:r>
            <a:rPr lang="ru-RU" dirty="0" smtClean="0"/>
            <a:t>2 задания </a:t>
          </a:r>
          <a:endParaRPr lang="ru-RU" dirty="0"/>
        </a:p>
      </dgm:t>
    </dgm:pt>
    <dgm:pt modelId="{EA32451E-40B4-459D-8B0D-521DA938B86F}" type="parTrans" cxnId="{F6C3C596-BD73-4DDF-AC58-BE22F191AD64}">
      <dgm:prSet/>
      <dgm:spPr/>
      <dgm:t>
        <a:bodyPr/>
        <a:lstStyle/>
        <a:p>
          <a:endParaRPr lang="ru-RU"/>
        </a:p>
      </dgm:t>
    </dgm:pt>
    <dgm:pt modelId="{BA842C43-245C-4CBB-9497-075734D3767E}" type="sibTrans" cxnId="{F6C3C596-BD73-4DDF-AC58-BE22F191AD64}">
      <dgm:prSet/>
      <dgm:spPr/>
      <dgm:t>
        <a:bodyPr/>
        <a:lstStyle/>
        <a:p>
          <a:endParaRPr lang="ru-RU"/>
        </a:p>
      </dgm:t>
    </dgm:pt>
    <dgm:pt modelId="{761AF0DD-B121-446B-A81B-2AE1F8CE9E5A}">
      <dgm:prSet phldrT="[Текст]"/>
      <dgm:spPr/>
      <dgm:t>
        <a:bodyPr/>
        <a:lstStyle/>
        <a:p>
          <a:r>
            <a:rPr lang="ru-RU" dirty="0" smtClean="0"/>
            <a:t>Тестовые задания на оценку предметных компетенций </a:t>
          </a:r>
          <a:endParaRPr lang="ru-RU" dirty="0"/>
        </a:p>
      </dgm:t>
    </dgm:pt>
    <dgm:pt modelId="{683DD6FE-A3D5-4C1E-A072-6C999E44F196}" type="parTrans" cxnId="{A659949C-7C45-4FE9-BD1D-C30C68257FD1}">
      <dgm:prSet/>
      <dgm:spPr/>
      <dgm:t>
        <a:bodyPr/>
        <a:lstStyle/>
        <a:p>
          <a:endParaRPr lang="ru-RU"/>
        </a:p>
      </dgm:t>
    </dgm:pt>
    <dgm:pt modelId="{1A520EF8-7CF0-4792-9748-00CE9418640B}" type="sibTrans" cxnId="{A659949C-7C45-4FE9-BD1D-C30C68257FD1}">
      <dgm:prSet/>
      <dgm:spPr/>
      <dgm:t>
        <a:bodyPr/>
        <a:lstStyle/>
        <a:p>
          <a:endParaRPr lang="ru-RU"/>
        </a:p>
      </dgm:t>
    </dgm:pt>
    <dgm:pt modelId="{4DD9536E-9705-40CF-AA0E-C8D8D275797C}">
      <dgm:prSet phldrT="[Текст]"/>
      <dgm:spPr/>
      <dgm:t>
        <a:bodyPr/>
        <a:lstStyle/>
        <a:p>
          <a:r>
            <a:rPr lang="ru-RU" dirty="0" smtClean="0"/>
            <a:t>20 заданий</a:t>
          </a:r>
          <a:endParaRPr lang="ru-RU" dirty="0"/>
        </a:p>
      </dgm:t>
    </dgm:pt>
    <dgm:pt modelId="{AD4D9FF9-8249-4D7A-9847-11E7AE4B7EC4}" type="parTrans" cxnId="{5DB03219-2DA2-4816-9FAD-AFFFF98CF2B5}">
      <dgm:prSet/>
      <dgm:spPr/>
      <dgm:t>
        <a:bodyPr/>
        <a:lstStyle/>
        <a:p>
          <a:endParaRPr lang="ru-RU"/>
        </a:p>
      </dgm:t>
    </dgm:pt>
    <dgm:pt modelId="{FE4D2773-019D-460C-BF74-EC86FB2D0F2C}" type="sibTrans" cxnId="{5DB03219-2DA2-4816-9FAD-AFFFF98CF2B5}">
      <dgm:prSet/>
      <dgm:spPr/>
      <dgm:t>
        <a:bodyPr/>
        <a:lstStyle/>
        <a:p>
          <a:endParaRPr lang="ru-RU"/>
        </a:p>
      </dgm:t>
    </dgm:pt>
    <dgm:pt modelId="{70D109FF-DCF0-4479-9EDC-33B62F625C41}" type="pres">
      <dgm:prSet presAssocID="{2AB8D96C-CE8F-4AD8-B82D-67D0B470DE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571E2-E835-4627-A916-AB4ACFEF073F}" type="pres">
      <dgm:prSet presAssocID="{1082B69A-24CA-42E7-AE10-084E5E33A8E2}" presName="circle1" presStyleLbl="node1" presStyleIdx="0" presStyleCnt="3"/>
      <dgm:spPr/>
    </dgm:pt>
    <dgm:pt modelId="{A892AF27-D865-4CA7-A581-A8628F596FF6}" type="pres">
      <dgm:prSet presAssocID="{1082B69A-24CA-42E7-AE10-084E5E33A8E2}" presName="space" presStyleCnt="0"/>
      <dgm:spPr/>
    </dgm:pt>
    <dgm:pt modelId="{6D1D5A13-C7EC-447C-B4D3-C931BEB052F9}" type="pres">
      <dgm:prSet presAssocID="{1082B69A-24CA-42E7-AE10-084E5E33A8E2}" presName="rect1" presStyleLbl="alignAcc1" presStyleIdx="0" presStyleCnt="3" custLinFactNeighborX="9096" custLinFactNeighborY="-1175"/>
      <dgm:spPr/>
      <dgm:t>
        <a:bodyPr/>
        <a:lstStyle/>
        <a:p>
          <a:endParaRPr lang="ru-RU"/>
        </a:p>
      </dgm:t>
    </dgm:pt>
    <dgm:pt modelId="{6AF065D7-161C-48F1-A9AB-5E07136451C1}" type="pres">
      <dgm:prSet presAssocID="{9655AEE7-4FD8-4D57-B888-FE3C1209DC2D}" presName="vertSpace2" presStyleLbl="node1" presStyleIdx="0" presStyleCnt="3"/>
      <dgm:spPr/>
    </dgm:pt>
    <dgm:pt modelId="{516944DE-8599-4219-B36A-66AAD800250A}" type="pres">
      <dgm:prSet presAssocID="{9655AEE7-4FD8-4D57-B888-FE3C1209DC2D}" presName="circle2" presStyleLbl="node1" presStyleIdx="1" presStyleCnt="3"/>
      <dgm:spPr>
        <a:solidFill>
          <a:schemeClr val="accent3">
            <a:lumMod val="75000"/>
          </a:schemeClr>
        </a:solidFill>
      </dgm:spPr>
    </dgm:pt>
    <dgm:pt modelId="{F9B198A4-F010-41AF-A8A1-80AB52A4EAA1}" type="pres">
      <dgm:prSet presAssocID="{9655AEE7-4FD8-4D57-B888-FE3C1209DC2D}" presName="rect2" presStyleLbl="alignAcc1" presStyleIdx="1" presStyleCnt="3"/>
      <dgm:spPr/>
      <dgm:t>
        <a:bodyPr/>
        <a:lstStyle/>
        <a:p>
          <a:endParaRPr lang="ru-RU"/>
        </a:p>
      </dgm:t>
    </dgm:pt>
    <dgm:pt modelId="{30A3A72D-9F1D-4564-962D-9A393149BE53}" type="pres">
      <dgm:prSet presAssocID="{761AF0DD-B121-446B-A81B-2AE1F8CE9E5A}" presName="vertSpace3" presStyleLbl="node1" presStyleIdx="1" presStyleCnt="3"/>
      <dgm:spPr/>
    </dgm:pt>
    <dgm:pt modelId="{A602EF08-D156-4C2B-8629-376675E0AD83}" type="pres">
      <dgm:prSet presAssocID="{761AF0DD-B121-446B-A81B-2AE1F8CE9E5A}" presName="circle3" presStyleLbl="node1" presStyleIdx="2" presStyleCnt="3"/>
      <dgm:spPr>
        <a:solidFill>
          <a:schemeClr val="accent3">
            <a:lumMod val="75000"/>
          </a:schemeClr>
        </a:solidFill>
      </dgm:spPr>
    </dgm:pt>
    <dgm:pt modelId="{E3B2B958-28E0-436D-B73E-44FC5F60A291}" type="pres">
      <dgm:prSet presAssocID="{761AF0DD-B121-446B-A81B-2AE1F8CE9E5A}" presName="rect3" presStyleLbl="alignAcc1" presStyleIdx="2" presStyleCnt="3"/>
      <dgm:spPr/>
      <dgm:t>
        <a:bodyPr/>
        <a:lstStyle/>
        <a:p>
          <a:endParaRPr lang="ru-RU"/>
        </a:p>
      </dgm:t>
    </dgm:pt>
    <dgm:pt modelId="{FB8E4A83-C22D-4F11-A153-ED1990DB0EED}" type="pres">
      <dgm:prSet presAssocID="{1082B69A-24CA-42E7-AE10-084E5E33A8E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374C-846D-4FF8-962A-8573A29B6C65}" type="pres">
      <dgm:prSet presAssocID="{1082B69A-24CA-42E7-AE10-084E5E33A8E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9BECF-3DBA-47D8-B1A6-F60420A1965C}" type="pres">
      <dgm:prSet presAssocID="{9655AEE7-4FD8-4D57-B888-FE3C1209DC2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1CB46-DC58-4A66-91B3-ECF71DA5ED05}" type="pres">
      <dgm:prSet presAssocID="{9655AEE7-4FD8-4D57-B888-FE3C1209DC2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488D4-A3FA-4DA4-8B3F-089F4FBF2592}" type="pres">
      <dgm:prSet presAssocID="{761AF0DD-B121-446B-A81B-2AE1F8CE9E5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B5E79-440E-448E-9C80-4A3BF0AE2B61}" type="pres">
      <dgm:prSet presAssocID="{761AF0DD-B121-446B-A81B-2AE1F8CE9E5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EE11F-5CAA-4EB2-902F-C04CFDBAA4E6}" type="presOf" srcId="{4DD9536E-9705-40CF-AA0E-C8D8D275797C}" destId="{21AB5E79-440E-448E-9C80-4A3BF0AE2B61}" srcOrd="0" destOrd="0" presId="urn:microsoft.com/office/officeart/2005/8/layout/target3"/>
    <dgm:cxn modelId="{D33E3385-EFF8-4707-BD26-93D87343081D}" srcId="{2AB8D96C-CE8F-4AD8-B82D-67D0B470DE63}" destId="{1082B69A-24CA-42E7-AE10-084E5E33A8E2}" srcOrd="0" destOrd="0" parTransId="{193DC287-A379-41BD-86FD-0DCA6EA4CED4}" sibTransId="{620DB139-6B0E-470C-A1D4-9F80B7ABDA7D}"/>
    <dgm:cxn modelId="{F6C3C596-BD73-4DDF-AC58-BE22F191AD64}" srcId="{9655AEE7-4FD8-4D57-B888-FE3C1209DC2D}" destId="{EC66A63B-08D9-4622-92DD-50C2A6C79F01}" srcOrd="0" destOrd="0" parTransId="{EA32451E-40B4-459D-8B0D-521DA938B86F}" sibTransId="{BA842C43-245C-4CBB-9497-075734D3767E}"/>
    <dgm:cxn modelId="{5DB03219-2DA2-4816-9FAD-AFFFF98CF2B5}" srcId="{761AF0DD-B121-446B-A81B-2AE1F8CE9E5A}" destId="{4DD9536E-9705-40CF-AA0E-C8D8D275797C}" srcOrd="0" destOrd="0" parTransId="{AD4D9FF9-8249-4D7A-9847-11E7AE4B7EC4}" sibTransId="{FE4D2773-019D-460C-BF74-EC86FB2D0F2C}"/>
    <dgm:cxn modelId="{8517BC90-1D45-4432-9E3F-AA03634B460B}" type="presOf" srcId="{EC66A63B-08D9-4622-92DD-50C2A6C79F01}" destId="{6901CB46-DC58-4A66-91B3-ECF71DA5ED05}" srcOrd="0" destOrd="0" presId="urn:microsoft.com/office/officeart/2005/8/layout/target3"/>
    <dgm:cxn modelId="{A01617EE-4D18-4542-8FF7-B51A80CAD158}" type="presOf" srcId="{2AB8D96C-CE8F-4AD8-B82D-67D0B470DE63}" destId="{70D109FF-DCF0-4479-9EDC-33B62F625C41}" srcOrd="0" destOrd="0" presId="urn:microsoft.com/office/officeart/2005/8/layout/target3"/>
    <dgm:cxn modelId="{2FD18B18-D6F8-46C1-9D4A-8D611D125075}" type="presOf" srcId="{9655AEE7-4FD8-4D57-B888-FE3C1209DC2D}" destId="{F9B198A4-F010-41AF-A8A1-80AB52A4EAA1}" srcOrd="0" destOrd="0" presId="urn:microsoft.com/office/officeart/2005/8/layout/target3"/>
    <dgm:cxn modelId="{20CBAF5F-0666-475C-8252-019631E74053}" srcId="{1082B69A-24CA-42E7-AE10-084E5E33A8E2}" destId="{E0F4FEAA-951E-4105-BB60-8AA72F07B044}" srcOrd="0" destOrd="0" parTransId="{0AD437C0-076A-44B2-8349-1F28020ECE5A}" sibTransId="{10EEA3EA-6B09-45F8-A694-7A3AEDAF993A}"/>
    <dgm:cxn modelId="{FE86ED24-468A-44E1-AEA5-279F72095FC4}" type="presOf" srcId="{1082B69A-24CA-42E7-AE10-084E5E33A8E2}" destId="{FB8E4A83-C22D-4F11-A153-ED1990DB0EED}" srcOrd="1" destOrd="0" presId="urn:microsoft.com/office/officeart/2005/8/layout/target3"/>
    <dgm:cxn modelId="{31FBA0B1-94E2-42DD-8B59-75E26F6E1D29}" type="presOf" srcId="{9655AEE7-4FD8-4D57-B888-FE3C1209DC2D}" destId="{8079BECF-3DBA-47D8-B1A6-F60420A1965C}" srcOrd="1" destOrd="0" presId="urn:microsoft.com/office/officeart/2005/8/layout/target3"/>
    <dgm:cxn modelId="{E83DA2C8-6A3E-4167-A936-5A128587FF70}" type="presOf" srcId="{761AF0DD-B121-446B-A81B-2AE1F8CE9E5A}" destId="{E3B2B958-28E0-436D-B73E-44FC5F60A291}" srcOrd="0" destOrd="0" presId="urn:microsoft.com/office/officeart/2005/8/layout/target3"/>
    <dgm:cxn modelId="{A659949C-7C45-4FE9-BD1D-C30C68257FD1}" srcId="{2AB8D96C-CE8F-4AD8-B82D-67D0B470DE63}" destId="{761AF0DD-B121-446B-A81B-2AE1F8CE9E5A}" srcOrd="2" destOrd="0" parTransId="{683DD6FE-A3D5-4C1E-A072-6C999E44F196}" sibTransId="{1A520EF8-7CF0-4792-9748-00CE9418640B}"/>
    <dgm:cxn modelId="{935A50DD-EF58-480C-9E71-8D96EDA14506}" srcId="{2AB8D96C-CE8F-4AD8-B82D-67D0B470DE63}" destId="{9655AEE7-4FD8-4D57-B888-FE3C1209DC2D}" srcOrd="1" destOrd="0" parTransId="{BBC09E8E-2250-4A08-9406-24133B87ADB0}" sibTransId="{F4214EB6-1B84-4CAB-885C-41C1AEA73D92}"/>
    <dgm:cxn modelId="{155C1B96-55C6-46EA-BEB0-D2B7DDF263AF}" type="presOf" srcId="{1082B69A-24CA-42E7-AE10-084E5E33A8E2}" destId="{6D1D5A13-C7EC-447C-B4D3-C931BEB052F9}" srcOrd="0" destOrd="0" presId="urn:microsoft.com/office/officeart/2005/8/layout/target3"/>
    <dgm:cxn modelId="{1D353254-6840-481F-B731-2AEBE4234CC4}" type="presOf" srcId="{E0F4FEAA-951E-4105-BB60-8AA72F07B044}" destId="{AB37374C-846D-4FF8-962A-8573A29B6C65}" srcOrd="0" destOrd="0" presId="urn:microsoft.com/office/officeart/2005/8/layout/target3"/>
    <dgm:cxn modelId="{1F5CD9BA-1D30-4F0A-BEFA-2F7C2C1B24D4}" type="presOf" srcId="{761AF0DD-B121-446B-A81B-2AE1F8CE9E5A}" destId="{C7E488D4-A3FA-4DA4-8B3F-089F4FBF2592}" srcOrd="1" destOrd="0" presId="urn:microsoft.com/office/officeart/2005/8/layout/target3"/>
    <dgm:cxn modelId="{AF0B4F90-232E-4D26-9174-CB084FF90469}" type="presParOf" srcId="{70D109FF-DCF0-4479-9EDC-33B62F625C41}" destId="{2F2571E2-E835-4627-A916-AB4ACFEF073F}" srcOrd="0" destOrd="0" presId="urn:microsoft.com/office/officeart/2005/8/layout/target3"/>
    <dgm:cxn modelId="{6B77B6CD-BB03-44D2-B724-DA17AFB86B2D}" type="presParOf" srcId="{70D109FF-DCF0-4479-9EDC-33B62F625C41}" destId="{A892AF27-D865-4CA7-A581-A8628F596FF6}" srcOrd="1" destOrd="0" presId="urn:microsoft.com/office/officeart/2005/8/layout/target3"/>
    <dgm:cxn modelId="{18A195C3-552C-41F7-B425-DE53932608FA}" type="presParOf" srcId="{70D109FF-DCF0-4479-9EDC-33B62F625C41}" destId="{6D1D5A13-C7EC-447C-B4D3-C931BEB052F9}" srcOrd="2" destOrd="0" presId="urn:microsoft.com/office/officeart/2005/8/layout/target3"/>
    <dgm:cxn modelId="{D0176F41-AC82-432A-8B6F-BC918CB637EB}" type="presParOf" srcId="{70D109FF-DCF0-4479-9EDC-33B62F625C41}" destId="{6AF065D7-161C-48F1-A9AB-5E07136451C1}" srcOrd="3" destOrd="0" presId="urn:microsoft.com/office/officeart/2005/8/layout/target3"/>
    <dgm:cxn modelId="{5BDD8151-590A-44D8-9535-5E3CB3B7EFA6}" type="presParOf" srcId="{70D109FF-DCF0-4479-9EDC-33B62F625C41}" destId="{516944DE-8599-4219-B36A-66AAD800250A}" srcOrd="4" destOrd="0" presId="urn:microsoft.com/office/officeart/2005/8/layout/target3"/>
    <dgm:cxn modelId="{7FC6AF14-A28B-42A7-81CE-54E6EF90E78E}" type="presParOf" srcId="{70D109FF-DCF0-4479-9EDC-33B62F625C41}" destId="{F9B198A4-F010-41AF-A8A1-80AB52A4EAA1}" srcOrd="5" destOrd="0" presId="urn:microsoft.com/office/officeart/2005/8/layout/target3"/>
    <dgm:cxn modelId="{602D6926-DD06-4C50-AAC2-BAEF5AA16AB9}" type="presParOf" srcId="{70D109FF-DCF0-4479-9EDC-33B62F625C41}" destId="{30A3A72D-9F1D-4564-962D-9A393149BE53}" srcOrd="6" destOrd="0" presId="urn:microsoft.com/office/officeart/2005/8/layout/target3"/>
    <dgm:cxn modelId="{1AA9709C-CFE0-41C9-9A76-1F3987791EDD}" type="presParOf" srcId="{70D109FF-DCF0-4479-9EDC-33B62F625C41}" destId="{A602EF08-D156-4C2B-8629-376675E0AD83}" srcOrd="7" destOrd="0" presId="urn:microsoft.com/office/officeart/2005/8/layout/target3"/>
    <dgm:cxn modelId="{7E976CF3-FC11-4083-9DEA-D1383F9A1233}" type="presParOf" srcId="{70D109FF-DCF0-4479-9EDC-33B62F625C41}" destId="{E3B2B958-28E0-436D-B73E-44FC5F60A291}" srcOrd="8" destOrd="0" presId="urn:microsoft.com/office/officeart/2005/8/layout/target3"/>
    <dgm:cxn modelId="{23C3D414-54CF-4727-9C6A-F8A5DD395AC5}" type="presParOf" srcId="{70D109FF-DCF0-4479-9EDC-33B62F625C41}" destId="{FB8E4A83-C22D-4F11-A153-ED1990DB0EED}" srcOrd="9" destOrd="0" presId="urn:microsoft.com/office/officeart/2005/8/layout/target3"/>
    <dgm:cxn modelId="{28E1E964-2A23-40AD-9F4C-36244C609A89}" type="presParOf" srcId="{70D109FF-DCF0-4479-9EDC-33B62F625C41}" destId="{AB37374C-846D-4FF8-962A-8573A29B6C65}" srcOrd="10" destOrd="0" presId="urn:microsoft.com/office/officeart/2005/8/layout/target3"/>
    <dgm:cxn modelId="{9DFA89DF-85CB-4A0A-8734-BBF91A698D26}" type="presParOf" srcId="{70D109FF-DCF0-4479-9EDC-33B62F625C41}" destId="{8079BECF-3DBA-47D8-B1A6-F60420A1965C}" srcOrd="11" destOrd="0" presId="urn:microsoft.com/office/officeart/2005/8/layout/target3"/>
    <dgm:cxn modelId="{00727789-623C-4837-950F-AA3904A863F6}" type="presParOf" srcId="{70D109FF-DCF0-4479-9EDC-33B62F625C41}" destId="{6901CB46-DC58-4A66-91B3-ECF71DA5ED05}" srcOrd="12" destOrd="0" presId="urn:microsoft.com/office/officeart/2005/8/layout/target3"/>
    <dgm:cxn modelId="{3D610D30-728D-401D-BC59-670846996EFC}" type="presParOf" srcId="{70D109FF-DCF0-4479-9EDC-33B62F625C41}" destId="{C7E488D4-A3FA-4DA4-8B3F-089F4FBF2592}" srcOrd="13" destOrd="0" presId="urn:microsoft.com/office/officeart/2005/8/layout/target3"/>
    <dgm:cxn modelId="{0F14E31D-695D-45B7-B7D1-2252F6EE19EA}" type="presParOf" srcId="{70D109FF-DCF0-4479-9EDC-33B62F625C41}" destId="{21AB5E79-440E-448E-9C80-4A3BF0AE2B6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B8D96C-CE8F-4AD8-B82D-67D0B470DE63}" type="doc">
      <dgm:prSet loTypeId="urn:microsoft.com/office/officeart/2005/8/layout/target3" loCatId="list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82B69A-24CA-42E7-AE10-084E5E33A8E2}">
      <dgm:prSet phldrT="[Текст]"/>
      <dgm:spPr/>
      <dgm:t>
        <a:bodyPr/>
        <a:lstStyle/>
        <a:p>
          <a:r>
            <a:rPr lang="ru-RU" dirty="0" smtClean="0"/>
            <a:t>Задания на оценку методических компетенций</a:t>
          </a:r>
          <a:endParaRPr lang="ru-RU" dirty="0"/>
        </a:p>
      </dgm:t>
    </dgm:pt>
    <dgm:pt modelId="{193DC287-A379-41BD-86FD-0DCA6EA4CED4}" type="parTrans" cxnId="{D33E3385-EFF8-4707-BD26-93D87343081D}">
      <dgm:prSet/>
      <dgm:spPr/>
      <dgm:t>
        <a:bodyPr/>
        <a:lstStyle/>
        <a:p>
          <a:endParaRPr lang="ru-RU"/>
        </a:p>
      </dgm:t>
    </dgm:pt>
    <dgm:pt modelId="{620DB139-6B0E-470C-A1D4-9F80B7ABDA7D}" type="sibTrans" cxnId="{D33E3385-EFF8-4707-BD26-93D87343081D}">
      <dgm:prSet/>
      <dgm:spPr/>
      <dgm:t>
        <a:bodyPr/>
        <a:lstStyle/>
        <a:p>
          <a:endParaRPr lang="ru-RU"/>
        </a:p>
      </dgm:t>
    </dgm:pt>
    <dgm:pt modelId="{E0F4FEAA-951E-4105-BB60-8AA72F07B044}">
      <dgm:prSet phldrT="[Текст]"/>
      <dgm:spPr/>
      <dgm:t>
        <a:bodyPr/>
        <a:lstStyle/>
        <a:p>
          <a:r>
            <a:rPr lang="ru-RU" dirty="0" smtClean="0"/>
            <a:t>3 задания</a:t>
          </a:r>
          <a:endParaRPr lang="ru-RU" dirty="0"/>
        </a:p>
      </dgm:t>
    </dgm:pt>
    <dgm:pt modelId="{0AD437C0-076A-44B2-8349-1F28020ECE5A}" type="parTrans" cxnId="{20CBAF5F-0666-475C-8252-019631E74053}">
      <dgm:prSet/>
      <dgm:spPr/>
      <dgm:t>
        <a:bodyPr/>
        <a:lstStyle/>
        <a:p>
          <a:endParaRPr lang="ru-RU"/>
        </a:p>
      </dgm:t>
    </dgm:pt>
    <dgm:pt modelId="{10EEA3EA-6B09-45F8-A694-7A3AEDAF993A}" type="sibTrans" cxnId="{20CBAF5F-0666-475C-8252-019631E74053}">
      <dgm:prSet/>
      <dgm:spPr/>
      <dgm:t>
        <a:bodyPr/>
        <a:lstStyle/>
        <a:p>
          <a:endParaRPr lang="ru-RU"/>
        </a:p>
      </dgm:t>
    </dgm:pt>
    <dgm:pt modelId="{9655AEE7-4FD8-4D57-B888-FE3C1209DC2D}">
      <dgm:prSet phldrT="[Текст]"/>
      <dgm:spPr/>
      <dgm:t>
        <a:bodyPr/>
        <a:lstStyle/>
        <a:p>
          <a:r>
            <a:rPr lang="ru-RU" dirty="0" smtClean="0"/>
            <a:t>Задания типа </a:t>
          </a:r>
          <a:r>
            <a:rPr lang="en-US" dirty="0" smtClean="0"/>
            <a:t>PISA</a:t>
          </a:r>
          <a:endParaRPr lang="ru-RU" dirty="0"/>
        </a:p>
      </dgm:t>
    </dgm:pt>
    <dgm:pt modelId="{BBC09E8E-2250-4A08-9406-24133B87ADB0}" type="parTrans" cxnId="{935A50DD-EF58-480C-9E71-8D96EDA14506}">
      <dgm:prSet/>
      <dgm:spPr/>
      <dgm:t>
        <a:bodyPr/>
        <a:lstStyle/>
        <a:p>
          <a:endParaRPr lang="ru-RU"/>
        </a:p>
      </dgm:t>
    </dgm:pt>
    <dgm:pt modelId="{F4214EB6-1B84-4CAB-885C-41C1AEA73D92}" type="sibTrans" cxnId="{935A50DD-EF58-480C-9E71-8D96EDA14506}">
      <dgm:prSet/>
      <dgm:spPr/>
      <dgm:t>
        <a:bodyPr/>
        <a:lstStyle/>
        <a:p>
          <a:endParaRPr lang="ru-RU"/>
        </a:p>
      </dgm:t>
    </dgm:pt>
    <dgm:pt modelId="{EC66A63B-08D9-4622-92DD-50C2A6C79F01}">
      <dgm:prSet phldrT="[Текст]"/>
      <dgm:spPr/>
      <dgm:t>
        <a:bodyPr/>
        <a:lstStyle/>
        <a:p>
          <a:r>
            <a:rPr lang="ru-RU" dirty="0" smtClean="0"/>
            <a:t>2 задания </a:t>
          </a:r>
          <a:endParaRPr lang="ru-RU" dirty="0"/>
        </a:p>
      </dgm:t>
    </dgm:pt>
    <dgm:pt modelId="{EA32451E-40B4-459D-8B0D-521DA938B86F}" type="parTrans" cxnId="{F6C3C596-BD73-4DDF-AC58-BE22F191AD64}">
      <dgm:prSet/>
      <dgm:spPr/>
      <dgm:t>
        <a:bodyPr/>
        <a:lstStyle/>
        <a:p>
          <a:endParaRPr lang="ru-RU"/>
        </a:p>
      </dgm:t>
    </dgm:pt>
    <dgm:pt modelId="{BA842C43-245C-4CBB-9497-075734D3767E}" type="sibTrans" cxnId="{F6C3C596-BD73-4DDF-AC58-BE22F191AD64}">
      <dgm:prSet/>
      <dgm:spPr/>
      <dgm:t>
        <a:bodyPr/>
        <a:lstStyle/>
        <a:p>
          <a:endParaRPr lang="ru-RU"/>
        </a:p>
      </dgm:t>
    </dgm:pt>
    <dgm:pt modelId="{761AF0DD-B121-446B-A81B-2AE1F8CE9E5A}">
      <dgm:prSet phldrT="[Текст]"/>
      <dgm:spPr/>
      <dgm:t>
        <a:bodyPr/>
        <a:lstStyle/>
        <a:p>
          <a:r>
            <a:rPr lang="ru-RU" dirty="0" smtClean="0"/>
            <a:t>Тестовые задания на оценку предметных компетенций </a:t>
          </a:r>
          <a:endParaRPr lang="ru-RU" dirty="0"/>
        </a:p>
      </dgm:t>
    </dgm:pt>
    <dgm:pt modelId="{683DD6FE-A3D5-4C1E-A072-6C999E44F196}" type="parTrans" cxnId="{A659949C-7C45-4FE9-BD1D-C30C68257FD1}">
      <dgm:prSet/>
      <dgm:spPr/>
      <dgm:t>
        <a:bodyPr/>
        <a:lstStyle/>
        <a:p>
          <a:endParaRPr lang="ru-RU"/>
        </a:p>
      </dgm:t>
    </dgm:pt>
    <dgm:pt modelId="{1A520EF8-7CF0-4792-9748-00CE9418640B}" type="sibTrans" cxnId="{A659949C-7C45-4FE9-BD1D-C30C68257FD1}">
      <dgm:prSet/>
      <dgm:spPr/>
      <dgm:t>
        <a:bodyPr/>
        <a:lstStyle/>
        <a:p>
          <a:endParaRPr lang="ru-RU"/>
        </a:p>
      </dgm:t>
    </dgm:pt>
    <dgm:pt modelId="{4DD9536E-9705-40CF-AA0E-C8D8D275797C}">
      <dgm:prSet phldrT="[Текст]"/>
      <dgm:spPr/>
      <dgm:t>
        <a:bodyPr/>
        <a:lstStyle/>
        <a:p>
          <a:r>
            <a:rPr lang="ru-RU" dirty="0" smtClean="0"/>
            <a:t>10 заданий</a:t>
          </a:r>
          <a:endParaRPr lang="ru-RU" dirty="0"/>
        </a:p>
      </dgm:t>
    </dgm:pt>
    <dgm:pt modelId="{AD4D9FF9-8249-4D7A-9847-11E7AE4B7EC4}" type="parTrans" cxnId="{5DB03219-2DA2-4816-9FAD-AFFFF98CF2B5}">
      <dgm:prSet/>
      <dgm:spPr/>
      <dgm:t>
        <a:bodyPr/>
        <a:lstStyle/>
        <a:p>
          <a:endParaRPr lang="ru-RU"/>
        </a:p>
      </dgm:t>
    </dgm:pt>
    <dgm:pt modelId="{FE4D2773-019D-460C-BF74-EC86FB2D0F2C}" type="sibTrans" cxnId="{5DB03219-2DA2-4816-9FAD-AFFFF98CF2B5}">
      <dgm:prSet/>
      <dgm:spPr/>
      <dgm:t>
        <a:bodyPr/>
        <a:lstStyle/>
        <a:p>
          <a:endParaRPr lang="ru-RU"/>
        </a:p>
      </dgm:t>
    </dgm:pt>
    <dgm:pt modelId="{70D109FF-DCF0-4479-9EDC-33B62F625C41}" type="pres">
      <dgm:prSet presAssocID="{2AB8D96C-CE8F-4AD8-B82D-67D0B470DE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571E2-E835-4627-A916-AB4ACFEF073F}" type="pres">
      <dgm:prSet presAssocID="{1082B69A-24CA-42E7-AE10-084E5E33A8E2}" presName="circle1" presStyleLbl="node1" presStyleIdx="0" presStyleCnt="3"/>
      <dgm:spPr/>
    </dgm:pt>
    <dgm:pt modelId="{A892AF27-D865-4CA7-A581-A8628F596FF6}" type="pres">
      <dgm:prSet presAssocID="{1082B69A-24CA-42E7-AE10-084E5E33A8E2}" presName="space" presStyleCnt="0"/>
      <dgm:spPr/>
    </dgm:pt>
    <dgm:pt modelId="{6D1D5A13-C7EC-447C-B4D3-C931BEB052F9}" type="pres">
      <dgm:prSet presAssocID="{1082B69A-24CA-42E7-AE10-084E5E33A8E2}" presName="rect1" presStyleLbl="alignAcc1" presStyleIdx="0" presStyleCnt="3" custLinFactX="24876" custLinFactNeighborX="100000" custLinFactNeighborY="-9154"/>
      <dgm:spPr/>
      <dgm:t>
        <a:bodyPr/>
        <a:lstStyle/>
        <a:p>
          <a:endParaRPr lang="ru-RU"/>
        </a:p>
      </dgm:t>
    </dgm:pt>
    <dgm:pt modelId="{6AF065D7-161C-48F1-A9AB-5E07136451C1}" type="pres">
      <dgm:prSet presAssocID="{9655AEE7-4FD8-4D57-B888-FE3C1209DC2D}" presName="vertSpace2" presStyleLbl="node1" presStyleIdx="0" presStyleCnt="3"/>
      <dgm:spPr/>
    </dgm:pt>
    <dgm:pt modelId="{516944DE-8599-4219-B36A-66AAD800250A}" type="pres">
      <dgm:prSet presAssocID="{9655AEE7-4FD8-4D57-B888-FE3C1209DC2D}" presName="circle2" presStyleLbl="node1" presStyleIdx="1" presStyleCnt="3"/>
      <dgm:spPr>
        <a:solidFill>
          <a:schemeClr val="accent3">
            <a:lumMod val="75000"/>
          </a:schemeClr>
        </a:solidFill>
      </dgm:spPr>
    </dgm:pt>
    <dgm:pt modelId="{F9B198A4-F010-41AF-A8A1-80AB52A4EAA1}" type="pres">
      <dgm:prSet presAssocID="{9655AEE7-4FD8-4D57-B888-FE3C1209DC2D}" presName="rect2" presStyleLbl="alignAcc1" presStyleIdx="1" presStyleCnt="3"/>
      <dgm:spPr/>
      <dgm:t>
        <a:bodyPr/>
        <a:lstStyle/>
        <a:p>
          <a:endParaRPr lang="ru-RU"/>
        </a:p>
      </dgm:t>
    </dgm:pt>
    <dgm:pt modelId="{30A3A72D-9F1D-4564-962D-9A393149BE53}" type="pres">
      <dgm:prSet presAssocID="{761AF0DD-B121-446B-A81B-2AE1F8CE9E5A}" presName="vertSpace3" presStyleLbl="node1" presStyleIdx="1" presStyleCnt="3"/>
      <dgm:spPr/>
    </dgm:pt>
    <dgm:pt modelId="{A602EF08-D156-4C2B-8629-376675E0AD83}" type="pres">
      <dgm:prSet presAssocID="{761AF0DD-B121-446B-A81B-2AE1F8CE9E5A}" presName="circle3" presStyleLbl="node1" presStyleIdx="2" presStyleCnt="3"/>
      <dgm:spPr>
        <a:solidFill>
          <a:schemeClr val="accent3">
            <a:lumMod val="75000"/>
          </a:schemeClr>
        </a:solidFill>
      </dgm:spPr>
    </dgm:pt>
    <dgm:pt modelId="{E3B2B958-28E0-436D-B73E-44FC5F60A291}" type="pres">
      <dgm:prSet presAssocID="{761AF0DD-B121-446B-A81B-2AE1F8CE9E5A}" presName="rect3" presStyleLbl="alignAcc1" presStyleIdx="2" presStyleCnt="3"/>
      <dgm:spPr/>
      <dgm:t>
        <a:bodyPr/>
        <a:lstStyle/>
        <a:p>
          <a:endParaRPr lang="ru-RU"/>
        </a:p>
      </dgm:t>
    </dgm:pt>
    <dgm:pt modelId="{FB8E4A83-C22D-4F11-A153-ED1990DB0EED}" type="pres">
      <dgm:prSet presAssocID="{1082B69A-24CA-42E7-AE10-084E5E33A8E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374C-846D-4FF8-962A-8573A29B6C65}" type="pres">
      <dgm:prSet presAssocID="{1082B69A-24CA-42E7-AE10-084E5E33A8E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9BECF-3DBA-47D8-B1A6-F60420A1965C}" type="pres">
      <dgm:prSet presAssocID="{9655AEE7-4FD8-4D57-B888-FE3C1209DC2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1CB46-DC58-4A66-91B3-ECF71DA5ED05}" type="pres">
      <dgm:prSet presAssocID="{9655AEE7-4FD8-4D57-B888-FE3C1209DC2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488D4-A3FA-4DA4-8B3F-089F4FBF2592}" type="pres">
      <dgm:prSet presAssocID="{761AF0DD-B121-446B-A81B-2AE1F8CE9E5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B5E79-440E-448E-9C80-4A3BF0AE2B61}" type="pres">
      <dgm:prSet presAssocID="{761AF0DD-B121-446B-A81B-2AE1F8CE9E5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E61F9-0F33-4348-B96B-175321721395}" type="presOf" srcId="{1082B69A-24CA-42E7-AE10-084E5E33A8E2}" destId="{FB8E4A83-C22D-4F11-A153-ED1990DB0EED}" srcOrd="1" destOrd="0" presId="urn:microsoft.com/office/officeart/2005/8/layout/target3"/>
    <dgm:cxn modelId="{D33E3385-EFF8-4707-BD26-93D87343081D}" srcId="{2AB8D96C-CE8F-4AD8-B82D-67D0B470DE63}" destId="{1082B69A-24CA-42E7-AE10-084E5E33A8E2}" srcOrd="0" destOrd="0" parTransId="{193DC287-A379-41BD-86FD-0DCA6EA4CED4}" sibTransId="{620DB139-6B0E-470C-A1D4-9F80B7ABDA7D}"/>
    <dgm:cxn modelId="{F6C3C596-BD73-4DDF-AC58-BE22F191AD64}" srcId="{9655AEE7-4FD8-4D57-B888-FE3C1209DC2D}" destId="{EC66A63B-08D9-4622-92DD-50C2A6C79F01}" srcOrd="0" destOrd="0" parTransId="{EA32451E-40B4-459D-8B0D-521DA938B86F}" sibTransId="{BA842C43-245C-4CBB-9497-075734D3767E}"/>
    <dgm:cxn modelId="{5DB03219-2DA2-4816-9FAD-AFFFF98CF2B5}" srcId="{761AF0DD-B121-446B-A81B-2AE1F8CE9E5A}" destId="{4DD9536E-9705-40CF-AA0E-C8D8D275797C}" srcOrd="0" destOrd="0" parTransId="{AD4D9FF9-8249-4D7A-9847-11E7AE4B7EC4}" sibTransId="{FE4D2773-019D-460C-BF74-EC86FB2D0F2C}"/>
    <dgm:cxn modelId="{17FEFBC1-D2DC-4C45-A994-94A4020961B0}" type="presOf" srcId="{2AB8D96C-CE8F-4AD8-B82D-67D0B470DE63}" destId="{70D109FF-DCF0-4479-9EDC-33B62F625C41}" srcOrd="0" destOrd="0" presId="urn:microsoft.com/office/officeart/2005/8/layout/target3"/>
    <dgm:cxn modelId="{874A0153-804C-4F90-8B06-D32A20901FCA}" type="presOf" srcId="{E0F4FEAA-951E-4105-BB60-8AA72F07B044}" destId="{AB37374C-846D-4FF8-962A-8573A29B6C65}" srcOrd="0" destOrd="0" presId="urn:microsoft.com/office/officeart/2005/8/layout/target3"/>
    <dgm:cxn modelId="{BB028ED1-929A-4343-AF6D-82D984134C2B}" type="presOf" srcId="{EC66A63B-08D9-4622-92DD-50C2A6C79F01}" destId="{6901CB46-DC58-4A66-91B3-ECF71DA5ED05}" srcOrd="0" destOrd="0" presId="urn:microsoft.com/office/officeart/2005/8/layout/target3"/>
    <dgm:cxn modelId="{20CBAF5F-0666-475C-8252-019631E74053}" srcId="{1082B69A-24CA-42E7-AE10-084E5E33A8E2}" destId="{E0F4FEAA-951E-4105-BB60-8AA72F07B044}" srcOrd="0" destOrd="0" parTransId="{0AD437C0-076A-44B2-8349-1F28020ECE5A}" sibTransId="{10EEA3EA-6B09-45F8-A694-7A3AEDAF993A}"/>
    <dgm:cxn modelId="{A659949C-7C45-4FE9-BD1D-C30C68257FD1}" srcId="{2AB8D96C-CE8F-4AD8-B82D-67D0B470DE63}" destId="{761AF0DD-B121-446B-A81B-2AE1F8CE9E5A}" srcOrd="2" destOrd="0" parTransId="{683DD6FE-A3D5-4C1E-A072-6C999E44F196}" sibTransId="{1A520EF8-7CF0-4792-9748-00CE9418640B}"/>
    <dgm:cxn modelId="{935A50DD-EF58-480C-9E71-8D96EDA14506}" srcId="{2AB8D96C-CE8F-4AD8-B82D-67D0B470DE63}" destId="{9655AEE7-4FD8-4D57-B888-FE3C1209DC2D}" srcOrd="1" destOrd="0" parTransId="{BBC09E8E-2250-4A08-9406-24133B87ADB0}" sibTransId="{F4214EB6-1B84-4CAB-885C-41C1AEA73D92}"/>
    <dgm:cxn modelId="{B98BD3D3-8A33-4E34-AB8B-4DEB6E10E407}" type="presOf" srcId="{761AF0DD-B121-446B-A81B-2AE1F8CE9E5A}" destId="{E3B2B958-28E0-436D-B73E-44FC5F60A291}" srcOrd="0" destOrd="0" presId="urn:microsoft.com/office/officeart/2005/8/layout/target3"/>
    <dgm:cxn modelId="{CA160530-5E20-4142-973D-FC01A7169668}" type="presOf" srcId="{1082B69A-24CA-42E7-AE10-084E5E33A8E2}" destId="{6D1D5A13-C7EC-447C-B4D3-C931BEB052F9}" srcOrd="0" destOrd="0" presId="urn:microsoft.com/office/officeart/2005/8/layout/target3"/>
    <dgm:cxn modelId="{FC77730A-C10D-4DDF-82D2-3B546A2C705B}" type="presOf" srcId="{761AF0DD-B121-446B-A81B-2AE1F8CE9E5A}" destId="{C7E488D4-A3FA-4DA4-8B3F-089F4FBF2592}" srcOrd="1" destOrd="0" presId="urn:microsoft.com/office/officeart/2005/8/layout/target3"/>
    <dgm:cxn modelId="{0CB6854F-71FD-4322-BF84-194EA353523E}" type="presOf" srcId="{9655AEE7-4FD8-4D57-B888-FE3C1209DC2D}" destId="{F9B198A4-F010-41AF-A8A1-80AB52A4EAA1}" srcOrd="0" destOrd="0" presId="urn:microsoft.com/office/officeart/2005/8/layout/target3"/>
    <dgm:cxn modelId="{965D9184-F2A5-4A4D-AD65-DAA693F7FC61}" type="presOf" srcId="{9655AEE7-4FD8-4D57-B888-FE3C1209DC2D}" destId="{8079BECF-3DBA-47D8-B1A6-F60420A1965C}" srcOrd="1" destOrd="0" presId="urn:microsoft.com/office/officeart/2005/8/layout/target3"/>
    <dgm:cxn modelId="{15D85465-F687-44DF-A84F-A46C2C14719C}" type="presOf" srcId="{4DD9536E-9705-40CF-AA0E-C8D8D275797C}" destId="{21AB5E79-440E-448E-9C80-4A3BF0AE2B61}" srcOrd="0" destOrd="0" presId="urn:microsoft.com/office/officeart/2005/8/layout/target3"/>
    <dgm:cxn modelId="{368FE27E-BD04-4C2F-AFFF-29256F8F5B17}" type="presParOf" srcId="{70D109FF-DCF0-4479-9EDC-33B62F625C41}" destId="{2F2571E2-E835-4627-A916-AB4ACFEF073F}" srcOrd="0" destOrd="0" presId="urn:microsoft.com/office/officeart/2005/8/layout/target3"/>
    <dgm:cxn modelId="{A2B9D6C0-19D0-419C-B78A-1214536AFCCC}" type="presParOf" srcId="{70D109FF-DCF0-4479-9EDC-33B62F625C41}" destId="{A892AF27-D865-4CA7-A581-A8628F596FF6}" srcOrd="1" destOrd="0" presId="urn:microsoft.com/office/officeart/2005/8/layout/target3"/>
    <dgm:cxn modelId="{755AD3CE-873B-4859-B563-BC9B1DC2260A}" type="presParOf" srcId="{70D109FF-DCF0-4479-9EDC-33B62F625C41}" destId="{6D1D5A13-C7EC-447C-B4D3-C931BEB052F9}" srcOrd="2" destOrd="0" presId="urn:microsoft.com/office/officeart/2005/8/layout/target3"/>
    <dgm:cxn modelId="{630B7ED1-EB80-41AB-83A3-7CB1D8D362B0}" type="presParOf" srcId="{70D109FF-DCF0-4479-9EDC-33B62F625C41}" destId="{6AF065D7-161C-48F1-A9AB-5E07136451C1}" srcOrd="3" destOrd="0" presId="urn:microsoft.com/office/officeart/2005/8/layout/target3"/>
    <dgm:cxn modelId="{41849386-D3A2-4AA1-8C94-F098F6EA6895}" type="presParOf" srcId="{70D109FF-DCF0-4479-9EDC-33B62F625C41}" destId="{516944DE-8599-4219-B36A-66AAD800250A}" srcOrd="4" destOrd="0" presId="urn:microsoft.com/office/officeart/2005/8/layout/target3"/>
    <dgm:cxn modelId="{03203270-5852-42C1-B316-29C16678612C}" type="presParOf" srcId="{70D109FF-DCF0-4479-9EDC-33B62F625C41}" destId="{F9B198A4-F010-41AF-A8A1-80AB52A4EAA1}" srcOrd="5" destOrd="0" presId="urn:microsoft.com/office/officeart/2005/8/layout/target3"/>
    <dgm:cxn modelId="{5843078A-49BE-49AE-8EBE-570A79011D1D}" type="presParOf" srcId="{70D109FF-DCF0-4479-9EDC-33B62F625C41}" destId="{30A3A72D-9F1D-4564-962D-9A393149BE53}" srcOrd="6" destOrd="0" presId="urn:microsoft.com/office/officeart/2005/8/layout/target3"/>
    <dgm:cxn modelId="{6BEE3F60-3473-42CD-B51A-0007F84DF050}" type="presParOf" srcId="{70D109FF-DCF0-4479-9EDC-33B62F625C41}" destId="{A602EF08-D156-4C2B-8629-376675E0AD83}" srcOrd="7" destOrd="0" presId="urn:microsoft.com/office/officeart/2005/8/layout/target3"/>
    <dgm:cxn modelId="{940B06CD-28E9-492B-BA0C-3F922415853C}" type="presParOf" srcId="{70D109FF-DCF0-4479-9EDC-33B62F625C41}" destId="{E3B2B958-28E0-436D-B73E-44FC5F60A291}" srcOrd="8" destOrd="0" presId="urn:microsoft.com/office/officeart/2005/8/layout/target3"/>
    <dgm:cxn modelId="{1E7A9A9A-D222-48F8-8CC9-51F5211BEFA0}" type="presParOf" srcId="{70D109FF-DCF0-4479-9EDC-33B62F625C41}" destId="{FB8E4A83-C22D-4F11-A153-ED1990DB0EED}" srcOrd="9" destOrd="0" presId="urn:microsoft.com/office/officeart/2005/8/layout/target3"/>
    <dgm:cxn modelId="{D146905F-EDCD-4555-A35F-23AF62D3B4A7}" type="presParOf" srcId="{70D109FF-DCF0-4479-9EDC-33B62F625C41}" destId="{AB37374C-846D-4FF8-962A-8573A29B6C65}" srcOrd="10" destOrd="0" presId="urn:microsoft.com/office/officeart/2005/8/layout/target3"/>
    <dgm:cxn modelId="{0A5711D5-27DB-4AE1-820D-D733BD3E6A67}" type="presParOf" srcId="{70D109FF-DCF0-4479-9EDC-33B62F625C41}" destId="{8079BECF-3DBA-47D8-B1A6-F60420A1965C}" srcOrd="11" destOrd="0" presId="urn:microsoft.com/office/officeart/2005/8/layout/target3"/>
    <dgm:cxn modelId="{871ECD8D-407B-4EDB-ACB0-8C643D915C6D}" type="presParOf" srcId="{70D109FF-DCF0-4479-9EDC-33B62F625C41}" destId="{6901CB46-DC58-4A66-91B3-ECF71DA5ED05}" srcOrd="12" destOrd="0" presId="urn:microsoft.com/office/officeart/2005/8/layout/target3"/>
    <dgm:cxn modelId="{2826CC2F-CE81-4ACB-B1C6-EC944264A936}" type="presParOf" srcId="{70D109FF-DCF0-4479-9EDC-33B62F625C41}" destId="{C7E488D4-A3FA-4DA4-8B3F-089F4FBF2592}" srcOrd="13" destOrd="0" presId="urn:microsoft.com/office/officeart/2005/8/layout/target3"/>
    <dgm:cxn modelId="{FD27BBDF-A5F6-48F5-8F12-B87A98D1A66D}" type="presParOf" srcId="{70D109FF-DCF0-4479-9EDC-33B62F625C41}" destId="{21AB5E79-440E-448E-9C80-4A3BF0AE2B6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B372-FFF6-4682-B152-9AC41A99940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2B70-09DC-435A-B53A-2F440BD2C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A5E0-A026-41D1-A4A8-27E1A639022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817B-15CE-492A-8DF7-9A2CA3BE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A605-DA82-4404-921B-A274921D06E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5478-3D44-42FB-B307-D71DE9E4D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346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0938" y="2927350"/>
            <a:ext cx="5351462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E18CE7-6C41-48B2-9E66-BD92E39C020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248400"/>
            <a:ext cx="782638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4F84052-2136-4984-AE4E-EC2E44551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49B0D-8E2D-4FB5-B51F-1463BFB6638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57C-69CF-4BC9-BD6F-E71D8AF2A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4B35-9633-4A7C-B6F9-5211F16467C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2C59-BE2D-4650-8620-FBAD16BD0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2362200"/>
            <a:ext cx="5051425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21425" y="2362200"/>
            <a:ext cx="50530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A45E-0576-4229-9B8D-7CAADA8A799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73DD-066C-4C96-B41C-BA08A397D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F8AF-1057-4D1E-A72A-9C7AA90E06B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60F01-0FED-4782-8CAD-FFBD8F627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865A-9F08-4A36-AC91-07DCDA2CE50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4283-6FD2-4793-A802-44703C1F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1B67-3ACC-4ADF-9C52-11C8B4ABC00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4583-CAFD-4DC0-AE6A-3DB58D608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02B6-31A7-41C9-8061-6A48D4AEBC5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7E56-0264-468F-A770-A21B747FB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1D06-B188-45B6-BFE8-CC162A15FDC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CEF8-BF5B-440E-AACD-FD5F90C11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D34C-9B38-4DE0-AFBF-85F4EF62065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46A5-CB29-4D75-8270-65B902A7C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4FC2-4CEA-42F6-9D77-098CAC4B425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6362-70B8-4CC8-9B6D-82769B34D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0800" y="762000"/>
            <a:ext cx="26416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6000" y="762000"/>
            <a:ext cx="77724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9FB7-E074-4DA0-A7F0-F77B3659FEE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C1EC-8FE3-4BE4-8878-4C47F0A7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19B4-A7F6-40BE-8026-DDB70FABB48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518C-DB64-43A1-B90A-AE03DAB2F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81CC-688A-4068-81BE-9BBE3CF1EC8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94BD-7FFE-40C5-AD17-5A987ADD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6F6B-F5DE-4435-9F75-4EBD70E7B3C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6E0F-118F-46A7-B949-B7D4F1321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FC42-83A2-407E-9DF4-98487B93B476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EFE5-4CDD-4B4A-896A-AB5DA6B78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33DE-8248-40FE-9820-8E2803C6EE31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DC41-1B12-453D-8072-D8B150A1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4C33-4AF7-4DF1-B5FF-C2080239ABE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084C-F768-46A2-BEE1-32F6CBCB1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3C5A-48BA-4102-BC10-8571E9E3D9C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75C8-BB94-4843-9EC4-6E55054DC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9E4F6-54A9-4590-BD44-6C6DD5F2836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71731-998D-414C-BB23-2B66DC41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332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30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30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1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362200"/>
            <a:ext cx="102568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0" y="6248400"/>
            <a:ext cx="28400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4F9307-4094-41CC-8DCD-EC9562155B91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13" y="6242050"/>
            <a:ext cx="782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A397C9-A496-4EA3-8144-C2E47F23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tiff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21" Type="http://schemas.openxmlformats.org/officeDocument/2006/relationships/image" Target="../media/image5.png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.tiff"/><Relationship Id="rId25" Type="http://schemas.openxmlformats.org/officeDocument/2006/relationships/image" Target="../media/image9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image" Target="../media/image7.png"/><Relationship Id="rId10" Type="http://schemas.openxmlformats.org/officeDocument/2006/relationships/diagramColors" Target="../diagrams/colors8.xml"/><Relationship Id="rId19" Type="http://schemas.openxmlformats.org/officeDocument/2006/relationships/image" Target="../media/image3.pn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&#1089;&#1090;&#1072;&#1085;&#1076;&#1072;&#1088;&#1090;&#1087;&#1077;&#1076;&#1072;&#1075;&#1086;&#1075;&#1072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tif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10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diagramDrawing" Target="../diagrams/drawing10.xml"/><Relationship Id="rId2" Type="http://schemas.openxmlformats.org/officeDocument/2006/relationships/image" Target="../media/image1.tiff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10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tif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tiff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diagramDrawing" Target="../diagrams/drawing1.xml"/><Relationship Id="rId2" Type="http://schemas.openxmlformats.org/officeDocument/2006/relationships/image" Target="../media/image1.tiff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diagramDrawing" Target="../diagrams/drawing3.xml"/><Relationship Id="rId2" Type="http://schemas.openxmlformats.org/officeDocument/2006/relationships/image" Target="../media/image1.tiff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tiff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tiff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b="0" smtClean="0"/>
              <a:t>Использование ЕФОМ в оценке компетенций педагогических работников:</a:t>
            </a:r>
            <a:br>
              <a:rPr lang="ru-RU" sz="3200" b="0" smtClean="0"/>
            </a:br>
            <a:r>
              <a:rPr lang="ru-RU" sz="3200" b="0" smtClean="0"/>
              <a:t>подходы, модели, инструменты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188" y="146050"/>
            <a:ext cx="10515600" cy="903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42C9A"/>
                </a:solidFill>
                <a:latin typeface="+mn-lt"/>
              </a:rPr>
              <a:t>Предметные области </a:t>
            </a:r>
            <a:endParaRPr lang="ru-RU" sz="3600" b="1" dirty="0">
              <a:solidFill>
                <a:srgbClr val="342C9A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00867" y="1471897"/>
          <a:ext cx="10055004" cy="505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4819" name="Группа 4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4821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7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8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10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12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3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4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5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6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0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</p:nvPr>
        </p:nvGraphicFramePr>
        <p:xfrm>
          <a:off x="2898476" y="2052023"/>
          <a:ext cx="4839418" cy="205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5917609" y="4287329"/>
          <a:ext cx="5170098" cy="22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208592" y="4398389"/>
          <a:ext cx="4632384" cy="224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100388" y="420688"/>
            <a:ext cx="8278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Модели диагностических материалов:</a:t>
            </a:r>
          </a:p>
          <a:p>
            <a:pPr algn="ctr"/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учителя</a:t>
            </a:r>
          </a:p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019425" y="2524125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2018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503363" y="4606925"/>
            <a:ext cx="652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2019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6440488" y="4606925"/>
            <a:ext cx="65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2019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8502650" y="2200275"/>
            <a:ext cx="2876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26336D"/>
                </a:solidFill>
                <a:latin typeface="Calibri" pitchFamily="34" charset="0"/>
              </a:rPr>
              <a:t>200 мин</a:t>
            </a:r>
          </a:p>
        </p:txBody>
      </p:sp>
      <p:grpSp>
        <p:nvGrpSpPr>
          <p:cNvPr id="35849" name="Группа 10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5851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17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18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20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22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23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24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25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26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50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363" y="2741613"/>
            <a:ext cx="10561637" cy="2184400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Ориентиры в отборе содержания задания: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33" b="1" dirty="0">
              <a:solidFill>
                <a:srgbClr val="C00000"/>
              </a:solidFill>
              <a:latin typeface="Cambria" pitchFamily="18" charset="0"/>
              <a:cs typeface="+mn-cs"/>
            </a:endParaRP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ФГОС ООО, СОО;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Примерные образовательные программы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Диагностические материалы (ГИА, НИКО, ВПР, олимпиадные задания)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Проект профессионального стандарта педагога  (</a:t>
            </a: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  <a:hlinkClick r:id="rId2"/>
              </a:rPr>
              <a:t>http://стандартпедагога.рф</a:t>
            </a: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)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67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ФГОС ВО (педагогическое образование)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4188" y="1801813"/>
            <a:ext cx="7199312" cy="747712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по 8 вариантов + 1 демоверсия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по каждому предмету </a:t>
            </a:r>
            <a:r>
              <a:rPr lang="en-US" sz="2133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/</a:t>
            </a:r>
            <a:r>
              <a:rPr lang="ru-RU" sz="2133" b="1" dirty="0">
                <a:solidFill>
                  <a:srgbClr val="333399"/>
                </a:solidFill>
                <a:latin typeface="Cambria" pitchFamily="18" charset="0"/>
                <a:cs typeface="+mn-cs"/>
              </a:rPr>
              <a:t> предметной области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4188" y="1350963"/>
            <a:ext cx="7199312" cy="460375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Диагностическая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8494" y="5121379"/>
            <a:ext cx="7008284" cy="1244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dirty="0"/>
              <a:t>Ресурс открытого доступа с материалами исследования - </a:t>
            </a:r>
            <a:r>
              <a:rPr lang="ru-RU" sz="2133" u="sng" dirty="0">
                <a:solidFill>
                  <a:srgbClr val="FFFF00"/>
                </a:solidFill>
              </a:rPr>
              <a:t>http://academy.prosv.ru/teachers</a:t>
            </a:r>
            <a:endParaRPr lang="ru-RU" sz="2133" dirty="0">
              <a:solidFill>
                <a:srgbClr val="FFFF00"/>
              </a:solidFill>
            </a:endParaRPr>
          </a:p>
        </p:txBody>
      </p:sp>
      <p:pic>
        <p:nvPicPr>
          <p:cNvPr id="36871" name="Picture 2" descr="https://ap.prosv.ru/pluginfile.php/1/theme_moove/logo/1571144655/logo-prosv-2018-color-big-v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5281613"/>
            <a:ext cx="29495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2" name="Группа 7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6875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4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5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7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9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0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1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2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3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3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3852863" y="203200"/>
            <a:ext cx="6116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Диагностические материалы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911225" y="123825"/>
            <a:ext cx="10515600" cy="1325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37891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7896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5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2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Прямоугольник 15"/>
          <p:cNvSpPr>
            <a:spLocks noChangeArrowheads="1"/>
          </p:cNvSpPr>
          <p:nvPr/>
        </p:nvSpPr>
        <p:spPr bwMode="auto">
          <a:xfrm>
            <a:off x="2713038" y="331788"/>
            <a:ext cx="83232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Модели диагностических материалов:</a:t>
            </a:r>
          </a:p>
          <a:p>
            <a:pPr algn="ctr"/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руководители </a:t>
            </a:r>
          </a:p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17" name="Объект 3"/>
          <p:cNvGraphicFramePr>
            <a:graphicFrameLocks/>
          </p:cNvGraphicFramePr>
          <p:nvPr/>
        </p:nvGraphicFramePr>
        <p:xfrm>
          <a:off x="1587062" y="2052022"/>
          <a:ext cx="6150832" cy="360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683500" y="2038350"/>
            <a:ext cx="3894138" cy="35956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5 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Управление кадрами 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Управление ресурсами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Управление процессами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Управление результатами 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Управление информацией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0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42C9A"/>
                </a:solidFill>
                <a:latin typeface="+mn-lt"/>
              </a:rPr>
              <a:t>Отбор содержания диагностических материалов</a:t>
            </a:r>
            <a:endParaRPr lang="ru-RU" sz="3600" b="1" dirty="0">
              <a:solidFill>
                <a:srgbClr val="342C9A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050" y="1362075"/>
            <a:ext cx="10515600" cy="4772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Федеральный закон от 29.12.2012 N 273-ФЗ (ред. от 26.07.2019) «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Об образовании в Российской Федерации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Единый квалификационный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справочника должностей руководителей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специалистов и служащих, раздел “Квалификационные характеристики должностей работников образования”»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(Зарегистрировано в Минюсте РФ 06.10.2010 N 18638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ФГОС ВО по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направлению подготовки 38.03.02 Менеджмент (уровень бакалавриата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)» (Зарегистрировано в Минюсте России 09.02.2016 N 41028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ФГОС ВО по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направлению подготовки 38.04.02 Менеджмент (уровень магистратуры)»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(Зарегистрировано в Минюсте России 15.04.2015 N 36854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Проект профессионального стандарта руководителя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образовательной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организации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https://regulation.gov.ru/projects#npa=24400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600" dirty="0"/>
          </a:p>
        </p:txBody>
      </p:sp>
      <p:grpSp>
        <p:nvGrpSpPr>
          <p:cNvPr id="38915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8921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3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6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9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0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6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199586" y="6053960"/>
            <a:ext cx="4992414" cy="7396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Ресурс открытого доступа с материалами исследования - </a:t>
            </a:r>
            <a:r>
              <a:rPr lang="ru-RU" sz="1400" b="1" u="sng" dirty="0">
                <a:solidFill>
                  <a:srgbClr val="FFFF00"/>
                </a:solidFill>
              </a:rPr>
              <a:t>http://academy.prosv.ru/teachers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38920" name="Picture 2" descr="https://ap.prosv.ru/pluginfile.php/1/theme_moove/logo/1571144655/logo-prosv-2018-color-big-v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82150" y="5233988"/>
            <a:ext cx="23161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425" y="942975"/>
            <a:ext cx="10472738" cy="7732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Всероссийская общественная организация «Ассоциация учителей истории и обществознания» </a:t>
            </a:r>
            <a:r>
              <a:rPr lang="ru-RU" sz="1600" b="1" kern="100" dirty="0">
                <a:solidFill>
                  <a:srgbClr val="2B3566"/>
                </a:solidFill>
                <a:latin typeface="+mn-lt"/>
                <a:cs typeface="+mn-cs"/>
              </a:rPr>
              <a:t>(Москва)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Институт истории Сибирского отделения РАН </a:t>
            </a:r>
            <a:r>
              <a:rPr lang="ru-RU" sz="1600" b="1" kern="100" dirty="0">
                <a:solidFill>
                  <a:srgbClr val="2B3566"/>
                </a:solidFill>
                <a:latin typeface="+mn-lt"/>
                <a:cs typeface="+mn-cs"/>
              </a:rPr>
              <a:t>(Новосибирск)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Ассоциация учителей литературы и русского языка Республики Алтай </a:t>
            </a:r>
            <a:r>
              <a:rPr lang="ru-RU" sz="1600" b="1" kern="100" dirty="0">
                <a:solidFill>
                  <a:srgbClr val="2B3566"/>
                </a:solidFill>
                <a:latin typeface="+mn-lt"/>
                <a:cs typeface="+mn-cs"/>
              </a:rPr>
              <a:t>(Горно-Алтайск)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Новосибирская региональная общественная организация по сохранению и развитию русского языка «Общество русской словесности» </a:t>
            </a:r>
            <a:r>
              <a:rPr lang="ru-RU" sz="1600" b="1" kern="100" dirty="0">
                <a:solidFill>
                  <a:srgbClr val="2B3566"/>
                </a:solidFill>
                <a:latin typeface="+mn-lt"/>
                <a:cs typeface="+mn-cs"/>
              </a:rPr>
              <a:t>(Новосибирск)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ФГБОУ ВО «Алтайский государственный гуманитарно-педагогический университет им. В.М. Шукшина»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(Бийск)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Ассоциация учителей и преподавателей химии </a:t>
            </a:r>
            <a:r>
              <a:rPr lang="ru-RU" sz="1600" b="1" kern="100" dirty="0">
                <a:solidFill>
                  <a:srgbClr val="2B3566"/>
                </a:solidFill>
                <a:latin typeface="+mn-lt"/>
                <a:cs typeface="+mn-cs"/>
              </a:rPr>
              <a:t>(Новосибирск)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Ассоциация учителей и преподавателей математики Московской области </a:t>
            </a:r>
            <a:r>
              <a:rPr lang="ru-RU" sz="1600" b="1" kern="100" dirty="0">
                <a:solidFill>
                  <a:srgbClr val="2B3566"/>
                </a:solidFill>
                <a:latin typeface="+mn-lt"/>
                <a:cs typeface="+mn-cs"/>
              </a:rPr>
              <a:t>(Москва)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Ассоциация педагогических работников Московской области «Преподаватели информатики Подмосковья»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(Москва)</a:t>
            </a:r>
            <a:endParaRPr lang="ru-RU" sz="1600" b="1" kern="1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kern="100" dirty="0">
                <a:solidFill>
                  <a:srgbClr val="2B3566"/>
                </a:solidFill>
                <a:latin typeface="+mn-lt"/>
                <a:cs typeface="+mn-cs"/>
              </a:rPr>
              <a:t> </a:t>
            </a: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Общероссийский союз общественных объединений «Российский Союз боевых искусств» (ОСОО «РСБИ»)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(Москва)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ФГБОУ ВО «Российский государственный педагогический университет им. А.И. Герцена»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(Санкт-Петербург)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Национальная ассоциация преподавателей английского языка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</a:t>
            </a:r>
            <a:r>
              <a:rPr lang="en-US" sz="1600" b="1" dirty="0">
                <a:solidFill>
                  <a:srgbClr val="2B3566"/>
                </a:solidFill>
                <a:latin typeface="+mn-lt"/>
                <a:cs typeface="+mn-cs"/>
              </a:rPr>
              <a:t>NATE Russia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)</a:t>
            </a: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    ГБУО ДПО «Нижегородский институт развития образования»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(Нижний </a:t>
            </a:r>
            <a:r>
              <a:rPr lang="ru-RU" sz="1600" b="1" dirty="0" err="1">
                <a:solidFill>
                  <a:srgbClr val="2B3566"/>
                </a:solidFill>
                <a:latin typeface="+mn-lt"/>
                <a:cs typeface="+mn-cs"/>
              </a:rPr>
              <a:t>новгород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)</a:t>
            </a: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    Омская региональная ассоциация учителей-предметников биологии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(Омск)</a:t>
            </a: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    ФГБОУ ВО «Омский государственный педагогический университет»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(Омск)</a:t>
            </a: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    Ассоциация учителей ОБЖ Новосибирской области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(Новосибирск)</a:t>
            </a: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    Общественная организация «Ассоциация педагогов Пермского края технологического и профильного образования Навигатор профессионалов»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(Пермь)</a:t>
            </a: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2B3566"/>
                </a:solidFill>
                <a:latin typeface="+mn-lt"/>
                <a:cs typeface="+mn-cs"/>
              </a:rPr>
              <a:t>    ГБУ ДПО «Челябинский институт переподготовки и повышения квалификации работников образования» </a:t>
            </a:r>
            <a:r>
              <a:rPr lang="ru-RU" sz="1600" b="1" dirty="0">
                <a:solidFill>
                  <a:srgbClr val="2B3566"/>
                </a:solidFill>
                <a:latin typeface="+mn-lt"/>
                <a:cs typeface="+mn-cs"/>
              </a:rPr>
              <a:t>(Челябинск)</a:t>
            </a:r>
            <a:endParaRPr lang="ru-RU" sz="1600" b="1" dirty="0">
              <a:solidFill>
                <a:srgbClr val="2B35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B35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171450" indent="-1714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kern="1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kern="1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kern="100" dirty="0">
              <a:solidFill>
                <a:srgbClr val="2B3566"/>
              </a:solidFill>
              <a:latin typeface="+mn-lt"/>
              <a:cs typeface="+mn-cs"/>
            </a:endParaRP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kern="100" dirty="0">
              <a:solidFill>
                <a:srgbClr val="2B3566"/>
              </a:solidFill>
              <a:latin typeface="+mn-lt"/>
              <a:cs typeface="+mn-cs"/>
            </a:endParaRP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4295775" y="6157913"/>
            <a:ext cx="5983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32 экспертных организаций  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546475" y="179388"/>
            <a:ext cx="7418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Экспертиза оценочных материалов </a:t>
            </a:r>
          </a:p>
        </p:txBody>
      </p:sp>
      <p:grpSp>
        <p:nvGrpSpPr>
          <p:cNvPr id="39940" name="Группа 5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9942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7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9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0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1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1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364849" y="1101578"/>
          <a:ext cx="10705268" cy="534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3876675" y="411163"/>
            <a:ext cx="585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42C9A"/>
                </a:solidFill>
                <a:latin typeface="Calibri" pitchFamily="34" charset="0"/>
              </a:rPr>
              <a:t>Результаты опроса учителей</a:t>
            </a:r>
          </a:p>
        </p:txBody>
      </p:sp>
      <p:grpSp>
        <p:nvGrpSpPr>
          <p:cNvPr id="40963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40965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3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4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6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8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9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0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1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2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4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3771900" y="517525"/>
            <a:ext cx="585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42C9A"/>
                </a:solidFill>
                <a:latin typeface="Calibri" pitchFamily="34" charset="0"/>
              </a:rPr>
              <a:t>Результаты опроса учителей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242204" y="1362225"/>
          <a:ext cx="10472468" cy="52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1987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41989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3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4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6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8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9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0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1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2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8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/>
          </p:cNvGraphicFramePr>
          <p:nvPr/>
        </p:nvGraphicFramePr>
        <p:xfrm>
          <a:off x="1803400" y="473075"/>
          <a:ext cx="10425113" cy="6288088"/>
        </p:xfrm>
        <a:graphic>
          <a:graphicData uri="http://schemas.openxmlformats.org/presentationml/2006/ole">
            <p:oleObj spid="_x0000_s1028" name="Диаграмма" r:id="rId3" imgW="7827942" imgH="4212701" progId="Excel.Sheet.8">
              <p:embed/>
            </p:oleObj>
          </a:graphicData>
        </a:graphic>
      </p:graphicFrame>
      <p:grpSp>
        <p:nvGrpSpPr>
          <p:cNvPr id="1029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1032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4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5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7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9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0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1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2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3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ятно 1 14"/>
          <p:cNvSpPr/>
          <p:nvPr/>
        </p:nvSpPr>
        <p:spPr>
          <a:xfrm>
            <a:off x="574675" y="4359275"/>
            <a:ext cx="1889125" cy="18208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3,24</a:t>
            </a:r>
          </a:p>
        </p:txBody>
      </p:sp>
      <p:pic>
        <p:nvPicPr>
          <p:cNvPr id="1031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</p:nvPr>
        </p:nvGraphicFramePr>
        <p:xfrm>
          <a:off x="1622682" y="1524001"/>
          <a:ext cx="10011475" cy="513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3121025" y="420688"/>
            <a:ext cx="742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Использование результатов проекта </a:t>
            </a:r>
          </a:p>
        </p:txBody>
      </p:sp>
      <p:grpSp>
        <p:nvGrpSpPr>
          <p:cNvPr id="45059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45061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7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8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10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12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3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4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5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6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60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8"/>
          <p:cNvSpPr>
            <a:spLocks noGrp="1"/>
          </p:cNvSpPr>
          <p:nvPr>
            <p:ph type="title"/>
          </p:nvPr>
        </p:nvSpPr>
        <p:spPr>
          <a:xfrm>
            <a:off x="862013" y="398463"/>
            <a:ext cx="10515600" cy="1101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26639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8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ятиугольник 20"/>
          <p:cNvSpPr/>
          <p:nvPr/>
        </p:nvSpPr>
        <p:spPr>
          <a:xfrm>
            <a:off x="1665608" y="1790432"/>
            <a:ext cx="9537368" cy="1824203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ru-RU" sz="3200" dirty="0">
                <a:solidFill>
                  <a:schemeClr val="bg1"/>
                </a:solidFill>
                <a:latin typeface="Arial" charset="0"/>
              </a:rPr>
              <a:t>Указ Президента Российской Федерации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endParaRPr lang="ru-RU" sz="1600" dirty="0">
              <a:solidFill>
                <a:schemeClr val="bg1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</a:rPr>
              <a:t>Национальный проект «Образование»</a:t>
            </a:r>
          </a:p>
        </p:txBody>
      </p:sp>
      <p:sp>
        <p:nvSpPr>
          <p:cNvPr id="26632" name="TextBox 21"/>
          <p:cNvSpPr txBox="1">
            <a:spLocks noChangeArrowheads="1"/>
          </p:cNvSpPr>
          <p:nvPr/>
        </p:nvSpPr>
        <p:spPr bwMode="auto">
          <a:xfrm>
            <a:off x="4591050" y="357188"/>
            <a:ext cx="4816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Ключевой ориентир 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1665608" y="3827546"/>
            <a:ext cx="9537368" cy="9439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endParaRPr lang="ru-RU" sz="1400" b="1" dirty="0">
              <a:solidFill>
                <a:srgbClr val="2B5681"/>
              </a:solidFill>
              <a:latin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endParaRPr lang="ru-RU" sz="1400" dirty="0">
              <a:solidFill>
                <a:srgbClr val="2B5681"/>
              </a:solidFill>
              <a:latin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ru-RU" sz="1400" b="1" dirty="0">
                <a:solidFill>
                  <a:srgbClr val="2B5681"/>
                </a:solidFill>
                <a:latin typeface="Arial" charset="0"/>
              </a:rPr>
              <a:t>ЦЕЛЬ</a:t>
            </a:r>
            <a:r>
              <a:rPr lang="ru-RU" sz="1400" dirty="0">
                <a:solidFill>
                  <a:srgbClr val="2B5681"/>
                </a:solidFill>
                <a:latin typeface="Arial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ru-RU" sz="1400" dirty="0">
                <a:solidFill>
                  <a:srgbClr val="2B5681"/>
                </a:solidFill>
                <a:latin typeface="Arial" charset="0"/>
              </a:rPr>
              <a:t>обеспечение глобальной конкурентоспособности российского образования,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ru-RU" sz="1400" dirty="0">
                <a:solidFill>
                  <a:srgbClr val="2B5681"/>
                </a:solidFill>
                <a:latin typeface="Arial" charset="0"/>
              </a:rPr>
              <a:t>вхождение Российской Федерации в </a:t>
            </a:r>
            <a:r>
              <a:rPr lang="ru-RU" sz="2400" b="1" dirty="0">
                <a:solidFill>
                  <a:srgbClr val="2B5681"/>
                </a:solidFill>
                <a:latin typeface="Arial" charset="0"/>
              </a:rPr>
              <a:t>10 ведущих стран мира </a:t>
            </a:r>
            <a:r>
              <a:rPr lang="ru-RU" sz="1400" dirty="0">
                <a:solidFill>
                  <a:srgbClr val="2B5681"/>
                </a:solidFill>
                <a:latin typeface="Arial" charset="0"/>
              </a:rPr>
              <a:t>по качеству образования</a:t>
            </a:r>
            <a:r>
              <a:rPr lang="ru-RU" sz="1600" dirty="0">
                <a:solidFill>
                  <a:srgbClr val="2B5681"/>
                </a:solidFill>
                <a:latin typeface="Arial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endParaRPr lang="ru-RU" sz="2400" dirty="0">
              <a:solidFill>
                <a:srgbClr val="2B5681"/>
              </a:solidFill>
              <a:latin typeface="Arial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665608" y="4984415"/>
            <a:ext cx="9537368" cy="10045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ЗАДАЧА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</a:rPr>
              <a:t>внедрить </a:t>
            </a:r>
            <a:r>
              <a:rPr lang="ru-RU" sz="2400" b="1" dirty="0">
                <a:solidFill>
                  <a:srgbClr val="FF0000"/>
                </a:solidFill>
              </a:rPr>
              <a:t>национальную систему профессионального роста </a:t>
            </a:r>
            <a:r>
              <a:rPr lang="ru-RU" sz="1600" dirty="0">
                <a:solidFill>
                  <a:srgbClr val="FF0000"/>
                </a:solidFill>
              </a:rPr>
              <a:t>педагогических работников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7651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27654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2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2187019" y="452487"/>
          <a:ext cx="9238268" cy="584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8675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28678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6" name="Объект 3" descr="C:\Users\BulankinaOS\Desktop\Модель аттестации 28.10 48 и 40.jpg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3363" y="292100"/>
            <a:ext cx="10688637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</p:nvPr>
        </p:nvGraphicFramePr>
        <p:xfrm>
          <a:off x="494345" y="1825625"/>
          <a:ext cx="108594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699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29706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7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8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10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12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3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4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5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6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0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745288" y="1820863"/>
            <a:ext cx="4321175" cy="5762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dirty="0"/>
              <a:t>Предметные компетенции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5050" y="2555875"/>
            <a:ext cx="4129088" cy="5762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dirty="0"/>
              <a:t>Методические компетенции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53350" y="3222625"/>
            <a:ext cx="4127500" cy="6492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dirty="0"/>
              <a:t>Психолого-педагогические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dirty="0"/>
              <a:t>компетенции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83488" y="4030663"/>
            <a:ext cx="4608512" cy="5778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dirty="0"/>
              <a:t>Коммуникативные компетенции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2374900" y="450850"/>
            <a:ext cx="8748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342C9A"/>
                </a:solidFill>
                <a:latin typeface="Calibri" pitchFamily="34" charset="0"/>
              </a:rPr>
              <a:t>Новая модель аттестации: объективность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39688"/>
            <a:ext cx="105156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</a:t>
            </a:r>
            <a:r>
              <a:rPr lang="ru-RU" sz="3600" b="1" dirty="0" smtClean="0">
                <a:solidFill>
                  <a:srgbClr val="342C9A"/>
                </a:solidFill>
                <a:latin typeface="+mn-lt"/>
              </a:rPr>
              <a:t>Развитие проекта </a:t>
            </a:r>
            <a:endParaRPr lang="ru-RU" sz="3600" b="1" dirty="0">
              <a:solidFill>
                <a:srgbClr val="342C9A"/>
              </a:solidFill>
              <a:latin typeface="+mn-lt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30723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0733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6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7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8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0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2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4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943850" y="1296988"/>
            <a:ext cx="2684463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67" b="1" dirty="0">
                <a:solidFill>
                  <a:srgbClr val="00B050"/>
                </a:solidFill>
                <a:latin typeface="Cambria" pitchFamily="18" charset="0"/>
                <a:sym typeface="Calibri"/>
              </a:rPr>
              <a:t>Ноябрь 2015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88250" y="1801813"/>
            <a:ext cx="3263900" cy="1741487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2E3192"/>
                </a:solidFill>
                <a:latin typeface="Cambria" pitchFamily="18" charset="0"/>
                <a:sym typeface="Calibri"/>
              </a:rPr>
              <a:t>Апробация исследования учителей русского языка и математики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27 субъектов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2000 учителей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2488" y="4487863"/>
            <a:ext cx="3143250" cy="1760537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2E3192"/>
                </a:solidFill>
                <a:latin typeface="Cambria" pitchFamily="18" charset="0"/>
                <a:sym typeface="Calibri"/>
              </a:rPr>
              <a:t>Основной этап исследования компетенций учителей русского языка, математики и литературы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63 субъекта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20 000 учителей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2338" y="3957638"/>
            <a:ext cx="2844800" cy="53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67" b="1" dirty="0">
                <a:solidFill>
                  <a:srgbClr val="00B050"/>
                </a:solidFill>
                <a:latin typeface="Cambria" pitchFamily="18" charset="0"/>
                <a:sym typeface="Calibri"/>
              </a:rPr>
              <a:t>Апрель-май 2016 года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88250" y="4451350"/>
            <a:ext cx="3263900" cy="175260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2E3192"/>
                </a:solidFill>
                <a:latin typeface="Cambria" pitchFamily="18" charset="0"/>
                <a:sym typeface="Calibri"/>
              </a:rPr>
              <a:t>Апробация модели уровневой оценки компетенции  учителей русского языка, математики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13 субъектов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4 </a:t>
            </a:r>
            <a:r>
              <a:rPr lang="en-US" sz="1600" b="1" dirty="0">
                <a:solidFill>
                  <a:srgbClr val="C00000"/>
                </a:solidFill>
                <a:latin typeface="Cambria"/>
                <a:sym typeface="Calibri"/>
              </a:rPr>
              <a:t>780</a:t>
            </a: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 учителей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99338" y="3835400"/>
            <a:ext cx="3486150" cy="53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67" b="1" dirty="0">
                <a:solidFill>
                  <a:srgbClr val="00B050"/>
                </a:solidFill>
                <a:latin typeface="Cambria" pitchFamily="18" charset="0"/>
                <a:sym typeface="Calibri"/>
              </a:rPr>
              <a:t>Сентябрь-октябрь 2017 года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24088" y="1835150"/>
            <a:ext cx="3041650" cy="1760538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2E3192"/>
                </a:solidFill>
                <a:latin typeface="Cambria" pitchFamily="18" charset="0"/>
                <a:sym typeface="Calibri"/>
              </a:rPr>
              <a:t>Исследование портрета учителя истории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80 субъектов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/>
                <a:sym typeface="Calibri"/>
              </a:rPr>
              <a:t>6000 учителей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79638" y="1296988"/>
            <a:ext cx="2784475" cy="52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83" tIns="33935" rIns="67883" bIns="33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B050"/>
                </a:solidFill>
                <a:latin typeface="Cambria"/>
                <a:sym typeface="Calibri"/>
              </a:rPr>
              <a:t>Апрель-май 2015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31746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1750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2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3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5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7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8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9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0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1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7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Объект 4"/>
          <p:cNvGraphicFramePr>
            <a:graphicFrameLocks/>
          </p:cNvGraphicFramePr>
          <p:nvPr/>
        </p:nvGraphicFramePr>
        <p:xfrm>
          <a:off x="1138567" y="2276872"/>
          <a:ext cx="10972800" cy="42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514475" y="471488"/>
            <a:ext cx="9931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35649" tIns="67873" rIns="135649" bIns="6787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600" b="1" dirty="0">
                <a:solidFill>
                  <a:srgbClr val="2E3192"/>
                </a:solidFill>
                <a:latin typeface="+mn-lt"/>
                <a:ea typeface="+mj-ea"/>
                <a:sym typeface="Calibri"/>
              </a:rPr>
              <a:t>Развитие </a:t>
            </a:r>
            <a:r>
              <a:rPr lang="ru-RU" altLang="ru-RU" sz="3600" b="1" dirty="0" smtClean="0">
                <a:solidFill>
                  <a:srgbClr val="2E3192"/>
                </a:solidFill>
                <a:latin typeface="+mn-lt"/>
                <a:ea typeface="+mj-ea"/>
                <a:sym typeface="Calibri"/>
              </a:rPr>
              <a:t>проекта – 2018 (Рособрнадзор)</a:t>
            </a:r>
            <a:endParaRPr lang="ru-RU" altLang="ru-RU" sz="3600" b="1" dirty="0">
              <a:solidFill>
                <a:srgbClr val="2E3192"/>
              </a:solidFill>
              <a:latin typeface="+mn-lt"/>
              <a:ea typeface="+mj-ea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</p:nvPr>
        </p:nvGraphicFramePr>
        <p:xfrm>
          <a:off x="1002686" y="1969316"/>
          <a:ext cx="11343051" cy="422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1695450" y="395288"/>
            <a:ext cx="99314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35649" tIns="67873" rIns="135649" bIns="6787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600" b="1" dirty="0" smtClean="0">
                <a:solidFill>
                  <a:srgbClr val="342C9A"/>
                </a:solidFill>
                <a:latin typeface="+mn-lt"/>
                <a:ea typeface="+mj-ea"/>
                <a:sym typeface="Calibri"/>
              </a:rPr>
              <a:t>Развитие проекта – 2019 (Рособрнадзор) </a:t>
            </a:r>
            <a:endParaRPr lang="ru-RU" altLang="ru-RU" sz="3600" b="1" dirty="0">
              <a:solidFill>
                <a:srgbClr val="342C9A"/>
              </a:solidFill>
              <a:latin typeface="+mn-lt"/>
              <a:ea typeface="+mj-ea"/>
              <a:sym typeface="Calibri"/>
            </a:endParaRPr>
          </a:p>
        </p:txBody>
      </p:sp>
      <p:grpSp>
        <p:nvGrpSpPr>
          <p:cNvPr id="32771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2773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7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8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10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12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3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4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5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6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2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1890713" y="338138"/>
            <a:ext cx="99314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35649" tIns="67873" rIns="135649" bIns="6787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467" b="1" dirty="0" smtClean="0">
                <a:solidFill>
                  <a:srgbClr val="342C9A"/>
                </a:solidFill>
                <a:latin typeface="+mn-lt"/>
                <a:ea typeface="+mj-ea"/>
                <a:sym typeface="Calibri"/>
              </a:rPr>
              <a:t>Развитие проекта – 2019 (</a:t>
            </a:r>
            <a:r>
              <a:rPr lang="ru-RU" altLang="ru-RU" sz="3467" b="1" dirty="0" err="1" smtClean="0">
                <a:solidFill>
                  <a:srgbClr val="342C9A"/>
                </a:solidFill>
                <a:latin typeface="+mn-lt"/>
                <a:ea typeface="+mj-ea"/>
                <a:sym typeface="Calibri"/>
              </a:rPr>
              <a:t>Минпросвещения</a:t>
            </a:r>
            <a:r>
              <a:rPr lang="ru-RU" altLang="ru-RU" sz="3467" b="1" dirty="0" smtClean="0">
                <a:solidFill>
                  <a:srgbClr val="342C9A"/>
                </a:solidFill>
                <a:latin typeface="+mn-lt"/>
                <a:ea typeface="+mj-ea"/>
                <a:sym typeface="Calibri"/>
              </a:rPr>
              <a:t>) </a:t>
            </a:r>
            <a:endParaRPr lang="ru-RU" altLang="ru-RU" sz="3467" b="1" dirty="0">
              <a:solidFill>
                <a:srgbClr val="342C9A"/>
              </a:solidFill>
              <a:latin typeface="+mn-lt"/>
              <a:ea typeface="+mj-ea"/>
              <a:sym typeface="Calibri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/>
        </p:nvGraphicFramePr>
        <p:xfrm>
          <a:off x="2180604" y="1756907"/>
          <a:ext cx="9351034" cy="448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795" name="Группа 3"/>
          <p:cNvGrpSpPr>
            <a:grpSpLocks/>
          </p:cNvGrpSpPr>
          <p:nvPr/>
        </p:nvGrpSpPr>
        <p:grpSpPr bwMode="auto">
          <a:xfrm>
            <a:off x="0" y="0"/>
            <a:ext cx="1212850" cy="6858000"/>
            <a:chOff x="0" y="-1"/>
            <a:chExt cx="1213503" cy="6858001"/>
          </a:xfrm>
        </p:grpSpPr>
        <p:pic>
          <p:nvPicPr>
            <p:cNvPr id="33797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>
            <a:blip r:embed="rId7"/>
            <a:srcRect l="25433" t="27509" r="66911" b="15424"/>
            <a:stretch>
              <a:fillRect/>
            </a:stretch>
          </p:blipFill>
          <p:spPr bwMode="auto">
            <a:xfrm>
              <a:off x="0" y="0"/>
              <a:ext cx="121350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2" descr="C:\Users\User\Desktop\Кубы png\беж.png"/>
            <p:cNvPicPr>
              <a:picLocks noChangeAspect="1" noChangeArrowheads="1"/>
            </p:cNvPicPr>
            <p:nvPr/>
          </p:nvPicPr>
          <p:blipFill>
            <a:blip r:embed="rId8"/>
            <a:srcRect l="65578"/>
            <a:stretch>
              <a:fillRect/>
            </a:stretch>
          </p:blipFill>
          <p:spPr bwMode="auto">
            <a:xfrm>
              <a:off x="0" y="4718146"/>
              <a:ext cx="451713" cy="116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346" y="5085184"/>
              <a:ext cx="996103" cy="88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10"/>
            <a:srcRect l="64124"/>
            <a:stretch>
              <a:fillRect/>
            </a:stretch>
          </p:blipFill>
          <p:spPr bwMode="auto">
            <a:xfrm>
              <a:off x="0" y="2674422"/>
              <a:ext cx="482581" cy="130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5234" y="2276872"/>
              <a:ext cx="513456" cy="5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6" descr="C:\Users\User\Desktop\Кубы png\ор.png"/>
            <p:cNvPicPr>
              <a:picLocks noChangeAspect="1" noChangeArrowheads="1"/>
            </p:cNvPicPr>
            <p:nvPr/>
          </p:nvPicPr>
          <p:blipFill>
            <a:blip r:embed="rId12"/>
            <a:srcRect l="42406" t="15736"/>
            <a:stretch>
              <a:fillRect/>
            </a:stretch>
          </p:blipFill>
          <p:spPr bwMode="auto">
            <a:xfrm>
              <a:off x="0" y="-1"/>
              <a:ext cx="676918" cy="94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11" descr="C:\Users\User\Desktop\Кубы png\син.png"/>
            <p:cNvPicPr>
              <a:picLocks noChangeAspect="1" noChangeArrowheads="1"/>
            </p:cNvPicPr>
            <p:nvPr/>
          </p:nvPicPr>
          <p:blipFill>
            <a:blip r:embed="rId13"/>
            <a:srcRect l="57733"/>
            <a:stretch>
              <a:fillRect/>
            </a:stretch>
          </p:blipFill>
          <p:spPr bwMode="auto">
            <a:xfrm>
              <a:off x="0" y="1323856"/>
              <a:ext cx="461238" cy="108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4"/>
            <a:srcRect l="6252"/>
            <a:stretch>
              <a:fillRect/>
            </a:stretch>
          </p:blipFill>
          <p:spPr bwMode="auto">
            <a:xfrm>
              <a:off x="0" y="3997430"/>
              <a:ext cx="613816" cy="60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5"/>
            <a:srcRect l="45322" b="25642"/>
            <a:stretch>
              <a:fillRect/>
            </a:stretch>
          </p:blipFill>
          <p:spPr bwMode="auto">
            <a:xfrm>
              <a:off x="0" y="5456819"/>
              <a:ext cx="988690" cy="14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7" descr="C:\Users\User\Desktop\Кубы png\св гол.png"/>
            <p:cNvPicPr>
              <a:picLocks noChangeAspect="1" noChangeArrowheads="1"/>
            </p:cNvPicPr>
            <p:nvPr/>
          </p:nvPicPr>
          <p:blipFill>
            <a:blip r:embed="rId16"/>
            <a:srcRect t="64774"/>
            <a:stretch>
              <a:fillRect/>
            </a:stretch>
          </p:blipFill>
          <p:spPr bwMode="auto">
            <a:xfrm>
              <a:off x="305775" y="0"/>
              <a:ext cx="852373" cy="29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6" name="Picture 17" descr="C:\Users\User\Полина Штофф\От Лены с любовью\файлы ДЛЯ РЕДАКЦИИ\Логотипы НГПУ\Логотип НГПУ для рассылки\Логотип НГПУ в PNG без фона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6275" y="260350"/>
            <a:ext cx="1123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92</TotalTime>
  <Words>478</Words>
  <Application>Microsoft Office PowerPoint</Application>
  <PresentationFormat>Произвольный</PresentationFormat>
  <Paragraphs>112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 Light</vt:lpstr>
      <vt:lpstr>Calibri</vt:lpstr>
      <vt:lpstr>Wingdings</vt:lpstr>
      <vt:lpstr>Times New Roman</vt:lpstr>
      <vt:lpstr>Cambria</vt:lpstr>
      <vt:lpstr>Тема Office</vt:lpstr>
      <vt:lpstr>Капсулы</vt:lpstr>
      <vt:lpstr>Капсулы</vt:lpstr>
      <vt:lpstr>Диаграмма</vt:lpstr>
      <vt:lpstr>Использование ЕФОМ в оценке компетенций педагогических работников: подходы, модели, инструменты</vt:lpstr>
      <vt:lpstr>Слайд 2</vt:lpstr>
      <vt:lpstr>Слайд 3</vt:lpstr>
      <vt:lpstr>Слайд 4</vt:lpstr>
      <vt:lpstr>Слайд 5</vt:lpstr>
      <vt:lpstr>                          Развитие проекта </vt:lpstr>
      <vt:lpstr>Слайд 7</vt:lpstr>
      <vt:lpstr>Слайд 8</vt:lpstr>
      <vt:lpstr>Слайд 9</vt:lpstr>
      <vt:lpstr>Предметные области </vt:lpstr>
      <vt:lpstr>Слайд 11</vt:lpstr>
      <vt:lpstr>Слайд 12</vt:lpstr>
      <vt:lpstr>Слайд 13</vt:lpstr>
      <vt:lpstr>Отбор содержания диагностических материалов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</dc:title>
  <dc:creator>User</dc:creator>
  <cp:lastModifiedBy>Olga</cp:lastModifiedBy>
  <cp:revision>12</cp:revision>
  <dcterms:created xsi:type="dcterms:W3CDTF">2019-11-21T18:11:34Z</dcterms:created>
  <dcterms:modified xsi:type="dcterms:W3CDTF">2020-05-29T06:47:08Z</dcterms:modified>
</cp:coreProperties>
</file>