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1" r:id="rId6"/>
    <p:sldId id="272" r:id="rId7"/>
    <p:sldId id="264" r:id="rId8"/>
    <p:sldId id="265" r:id="rId9"/>
    <p:sldId id="266" r:id="rId10"/>
    <p:sldId id="267" r:id="rId11"/>
    <p:sldId id="268" r:id="rId12"/>
    <p:sldId id="262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75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50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01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76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28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12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93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23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67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65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91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BAD5C-7B8E-44C8-A147-8CEDA70392B4}" type="datetimeFigureOut">
              <a:rPr lang="ru-RU" smtClean="0"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79477E8-7C39-4D92-BA36-E33DEB252AA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19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-2022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56420" y="3602037"/>
            <a:ext cx="4411579" cy="1848267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для экзаменаторов-собеседников и экспертов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063" y="804519"/>
            <a:ext cx="9887791" cy="104923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2015732"/>
            <a:ext cx="11263746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ыполняет техническую работу (нажатие кнопки «старт/запись», «пауза», «стоп» звукозаписывающего устройства);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ыполняет роль собеседника;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переспрашивает, уточняет ответы участника, чтобы избежать односложных ответов;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 использование участником итогового собеседования черновиков (кроме участников с ОВЗ, детей-инвалидов, инвалидов, которые проходят в письменной форме)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завершении проведения итогового собеседования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2" y="1853754"/>
            <a:ext cx="11139053" cy="403442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ринимает от эксперта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запечатанные протоколы эксперта по оцениванию ответов участников итогового собеседования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схема) и КИМ итогового собеседования, выданный эксперту;</a:t>
            </a:r>
          </a:p>
          <a:p>
            <a:pPr algn="just">
              <a:lnSpc>
                <a:spcPct val="10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ередает ответственному организатору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итогового собеседования, запечатанные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эксперта по оцениванию ответов итогового собеседования, заполненную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учета проведения итогового собеседования в аудитории,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использованные участниками итогового собеседования с ОВЗ, детьми-инвалидами, инвалидами.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проверке итогового собеседования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 состав комиссии по проверке итогового собеседования определяет образовательная организация в зависимости от количества участников итогового собеседования, количества аудиторий проведения итогового собеседования и количества экспертов.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 должен: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2015732"/>
            <a:ext cx="10778836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олучить от ответственного организатора: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эксперта по оцениванию ответов участников итогового собеседования;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итогового собеседования;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Доставочный пакет для упаковки протоколов эксперта по оцениванию ответов участников итогового собеседования;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Листы бумаги для черновиков для эксперта (при необходимости)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проведения итогового собеседования: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3" y="2015732"/>
            <a:ext cx="10681854" cy="345061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ответы участников итогового собеседования непосредственно в аудитории проведения итогового собеседования или после проведения собеседования, прослушивая аудиозапись;</a:t>
            </a:r>
          </a:p>
          <a:p>
            <a:pPr marL="0" indent="0" algn="just">
              <a:spcBef>
                <a:spcPts val="0"/>
              </a:spcBef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Вносить в протокол эксперта следующие сведения: ФИО участника, класс, номер аудитории, номер варианта, баллы по каждому критерию оценивания, общее количество баллов, отметку «зачет»/»незачет», отметку о досрочном завершении итогового собеседования по объективным причинам (в случае оценивания в присутствии участника итогового собеседования), ФИО, подпись и дату проверки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8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итогового собеседования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2015732"/>
            <a:ext cx="10306709" cy="3450613"/>
          </a:xfrm>
        </p:spPr>
        <p:txBody>
          <a:bodyPr>
            <a:normAutofit/>
          </a:bodyPr>
          <a:lstStyle/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Пересчитать протоколы;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Упаковать их в конверт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запечатанном виде передать экзаменатору-собеседнику;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передать КИМ итогового собеседования, выданный эксперту, ответственному организатору образовательной организации</a:t>
            </a:r>
          </a:p>
          <a:p>
            <a:pPr marL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Передать листы для черновиков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6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участников итогового собеседования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Экстерны, экстерны с ОВЗ, дети-инвалиды и инвалиды;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 ОВЗ, дети-инвалиды и инвалиды;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на дому;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7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итогового собеседования: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февраля 2022 г. (вторая среда февраля);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сроки: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марта 2022 г. (вторая рабочая среда марта);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мая 2022 г. (первый рабочий понедельник мая).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421" y="505327"/>
            <a:ext cx="11069053" cy="1348428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отбор и подготовку специалистов, входящих в состав: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проведению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проверке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0689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проведению итогового собеседования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3453" y="2015732"/>
            <a:ext cx="11381873" cy="34506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организатор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проведения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экзаменаторы-собеседники;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специалист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0037" y="804520"/>
            <a:ext cx="9724818" cy="80260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3" y="1898074"/>
            <a:ext cx="10848108" cy="35682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экспертом должен ознакомиться с КИМ итогового собеседования, полученными в день проведения итогового собеседования.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участника итогового собеседования, а также отметку о досрочном завершении итогового собеседования по уважительным причинам в ведомость учета проведения итогового собеседования в аудитории;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проверку документов, удостоверяющих личность участников итогового собеседования.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доброжелательную рабочую атмосферу.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84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475" y="804519"/>
            <a:ext cx="9731380" cy="108443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705" y="1888958"/>
            <a:ext cx="10405149" cy="419099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олучает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собеседования: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итогового собеседования;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для чтения для каждого участника;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 темами беседы на выбор и планами беседы-по 2 экз.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 (для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частников итогового собеседования с ОВЗ, детей-инвалидов и инвалидов, которые проходят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Исоб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письменной форме).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4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итогового собеседования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727" y="2015732"/>
            <a:ext cx="10778128" cy="34506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экзаменатора-собеседника: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итогового собеседования;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экзаменатора-собеседника по каждой теме беседы;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Инструкцию по выполнению заданий КИМ итогового собеседования;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Ведомость учета проведения итогового собеседования в аудитории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62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863" y="804519"/>
            <a:ext cx="10984832" cy="1049235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Экзаменатор-собеседник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деятельность участника итогового собеседования: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1717964"/>
            <a:ext cx="11038427" cy="466898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роводит инструктаж участника по выполнению заданий КИМ итогового собеседования;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ыдает КИМ;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иксирует время начала ответа и время окончания ответа каждого задания;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ледит за тем, чтобы участник итогового собеседования произнес под аудиозапись свою фамилию, имя, отчество, номер варианта прежде, чем приступить к ответу;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ледит за тем, чтобы участник итогового собеседования произносил номер задания перед ответом на каждое из заданий;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ледит за соблюдением времени, отведенного на подготовку ответа, общего времени, отведенного на проведение итогового собеседования для каждого участника (для участников с ОВЗ, детей-инвалидов и инвалидов время может быть скорректировано с учетом индивидуальных особенностей).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30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266</TotalTime>
  <Words>707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Times New Roman</vt:lpstr>
      <vt:lpstr>Gallery</vt:lpstr>
      <vt:lpstr>Итоговое собеседование -2022</vt:lpstr>
      <vt:lpstr>Категория участников итогового собеседования</vt:lpstr>
      <vt:lpstr>Сроки итогового собеседования: </vt:lpstr>
      <vt:lpstr>Образовательные организации обеспечивают отбор и подготовку специалистов, входящих в состав:</vt:lpstr>
      <vt:lpstr>Комиссия по проведению итогового собеседования</vt:lpstr>
      <vt:lpstr>Экзаменатор-собеседник</vt:lpstr>
      <vt:lpstr>Экзаменатор-собеседник  в день проведения итогового собеседования</vt:lpstr>
      <vt:lpstr>Экзаменатор-собеседник  в день проведения итогового собеседования</vt:lpstr>
      <vt:lpstr>Экзаменатор-собеседник Организует деятельность участника итогового собеседования: </vt:lpstr>
      <vt:lpstr>Экзаменатор-собеседник  в день проведения итогового собеседования:</vt:lpstr>
      <vt:lpstr>Экзаменатор-собеседник По завершении проведения итогового собеседования</vt:lpstr>
      <vt:lpstr>Комиссия по проверке итогового собеседования </vt:lpstr>
      <vt:lpstr>Эксперт в день проведения итогового собеседования должен:</vt:lpstr>
      <vt:lpstr>Эксперт во время проведения итогового собеседования:</vt:lpstr>
      <vt:lpstr>Эксперт по окончании  проведения итогового собеседования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 -2022</dc:title>
  <dc:creator>erdnyadordzhiev@yandex.ru</dc:creator>
  <cp:lastModifiedBy>erdnyadordzhiev@yandex.ru</cp:lastModifiedBy>
  <cp:revision>24</cp:revision>
  <dcterms:created xsi:type="dcterms:W3CDTF">2022-01-16T21:06:05Z</dcterms:created>
  <dcterms:modified xsi:type="dcterms:W3CDTF">2022-01-17T21:28:25Z</dcterms:modified>
</cp:coreProperties>
</file>