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2" r:id="rId3"/>
    <p:sldId id="1028" r:id="rId4"/>
    <p:sldId id="1029" r:id="rId5"/>
    <p:sldId id="1030" r:id="rId6"/>
    <p:sldId id="1031" r:id="rId7"/>
    <p:sldId id="1032" r:id="rId8"/>
    <p:sldId id="1033" r:id="rId9"/>
    <p:sldId id="1034" r:id="rId10"/>
    <p:sldId id="1035" r:id="rId11"/>
    <p:sldId id="1036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959"/>
    <a:srgbClr val="D77070"/>
    <a:srgbClr val="FF0000"/>
    <a:srgbClr val="E4E4E4"/>
    <a:srgbClr val="FEF1F1"/>
    <a:srgbClr val="FF7C80"/>
    <a:srgbClr val="F44B3E"/>
    <a:srgbClr val="FF5050"/>
    <a:srgbClr val="B63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6018"/>
  </p:normalViewPr>
  <p:slideViewPr>
    <p:cSldViewPr snapToGrid="0" snapToObjects="1">
      <p:cViewPr varScale="1">
        <p:scale>
          <a:sx n="114" d="100"/>
          <a:sy n="114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644F24-3099-9824-F3C3-7322897A22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9EE80-E926-C77A-F978-C1EC672AB5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4105D-15EB-42BF-9766-F47F1552B86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CED80-9430-65B2-004D-FECFDACB2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CE70C-B517-EE08-42A3-20E4C383AF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77E7E-38DE-44EB-811C-E2B96D133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2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834EA-D99D-4101-82B0-B07F52DE0FC2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FD468-1A05-4867-852A-2768A055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35D64-0254-EF49-8B34-8251E95A0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0040EA-15BA-2B46-992E-438FEC455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44143-90B2-E648-ADB1-1F82212A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4DA-B6DC-4A9D-A41A-E140B7A539AB}" type="datetime1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4BC9E-4AF0-1749-98A4-566E1DD4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C53A1-3C38-6742-8F06-36B1F09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8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16F50-F075-6942-91BF-9A589961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4CA7AD-3C20-EE4D-BDAC-1BF770CB1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DF0FE-D360-7E48-BA2D-1B42E8D0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3B56-7B24-4854-A341-88753C843082}" type="datetime1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43D6A-0380-504E-AC55-00D50C56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2FF46-092C-6D44-AEDD-B07A6E8C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623B0C-A480-C642-8F31-FCF457CCE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77830-4FC8-CD4B-91FB-090BF0C0C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236E5-2B38-9D4A-AE7E-593AC99E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F0B-C317-4DBC-BB9A-0955FE72724D}" type="datetime1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B48E5-9877-CC4F-B77E-E9229B7A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59F54-7766-9D44-AD22-9956DCBC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8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540FE-19EE-1B42-AE04-1607EF9A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06AB00-A142-194B-BBC8-A0DBAAA35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AC665-98D3-FC43-92E8-C8AB9394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0FB6-E59B-4163-A9E4-A407D5FCC14D}" type="datetime1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A77A3-878D-1E47-831E-83AB76B0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14BEF-1B08-2147-8AB4-A75AD5E2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B6B25-9B5E-9B47-9D46-1656F6F8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73666-5BA2-9548-BC86-F0F6D2A1C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C8E28-6953-A94E-9C56-FD0632E3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9097-4C19-44BE-BEA1-15B94B00FBF5}" type="datetime1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E1835-5C8D-034E-B32C-ADD91C67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46294-7168-6841-963B-68E6FD50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8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E5EE6-8468-5A47-9A4F-E675E529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394EC-BB91-F54D-89F8-DB45AC3A2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5BF3AA-A656-5049-AF8B-14C350CC3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EC8E5D-B93A-154A-94BC-60DA523A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3CED-96AE-4C86-AFC0-081B31B6527B}" type="datetime1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ED353B-BEFD-4F45-92F2-C704A0A9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022206-8C02-B04B-8328-087BD3FC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3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CEED7-6C54-DE48-B798-9B424B21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22381-0DB2-F842-A6D7-8884777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9844A9-BC85-5647-A0EC-4398D532A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1DAD4E-1103-5848-AE89-8342126C1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96EAB0-E315-7741-9BE4-5F0880596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572424-7444-7449-8B8E-2044BEA9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A394-6BDE-453E-BE02-E46C850C5654}" type="datetime1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2DFF0C-7993-3247-A58C-98874F7F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DB354D-19E6-B544-999A-E6FD02F8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0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85D4C-DEE3-4649-88A0-B33CBDD6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4EF65D-8C7F-F240-B2E4-0792E995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3805-E4AF-4B16-908F-30C1E3AABDEE}" type="datetime1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D715A5-5B33-E74D-839D-B4256959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2EB73F-31ED-DF40-98CB-B4121BC9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6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B1F403-D845-9C4D-8AD9-E043CB24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69BC-2E0F-4587-A64B-5F0711F35EF5}" type="datetime1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82268E-588C-1F4E-9A5B-74402213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38604-1AF7-F14B-A7BE-5506C7E2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1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7EFC0-B6ED-6145-9920-C80FB635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6FF76-2988-E34F-ACE9-1788D9769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642154-9A03-0642-B41E-FA5BFA4A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3D193C-3891-2F45-A094-82CF75E2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46A1-8EEF-4988-99BA-0F8137694280}" type="datetime1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B821DF-A2AC-F84E-B2BC-2712154E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FBD5EE-B104-FD47-A888-A4D81FE0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24C15-479B-9948-92B8-3CAB3DCC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AA14BF-6CE6-2D42-9E48-5C5560AE9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FAB57A-336B-3243-AEB6-F0D0BDB65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5B7174-BB23-574C-B7C7-DF0CE1F5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FC51-886C-45B3-803B-05EA6B32AA4A}" type="datetime1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A8C593-32E8-F640-820B-C7004541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F5AA1-5466-044E-AD5D-88E302AA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0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3BD77-9906-B34A-9412-5E490B1D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09333-316B-144B-8EF7-62CCC3F77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517ED-BB6E-C74F-BD67-128CA63B7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D27B-9EC0-4E4F-9A08-C49AD909C27B}" type="datetime1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5C58A-4360-8549-A498-398F869CA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9A677-5734-FE4C-9687-F061A57C2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6EDEB-A12B-264D-981A-69D89C6B3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4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4.emf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7827B0F2-32ED-50E1-CC64-6242A6BCF7E2}"/>
              </a:ext>
            </a:extLst>
          </p:cNvPr>
          <p:cNvGrpSpPr/>
          <p:nvPr/>
        </p:nvGrpSpPr>
        <p:grpSpPr>
          <a:xfrm>
            <a:off x="8053007" y="1219727"/>
            <a:ext cx="3803166" cy="4511577"/>
            <a:chOff x="8053007" y="1219727"/>
            <a:chExt cx="3803166" cy="4511577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5547" y="1219727"/>
              <a:ext cx="1565764" cy="1499897"/>
            </a:xfrm>
            <a:prstGeom prst="rect">
              <a:avLst/>
            </a:prstGeom>
          </p:spPr>
        </p:pic>
        <p:grpSp>
          <p:nvGrpSpPr>
            <p:cNvPr id="3" name="object 3"/>
            <p:cNvGrpSpPr/>
            <p:nvPr/>
          </p:nvGrpSpPr>
          <p:grpSpPr>
            <a:xfrm>
              <a:off x="8053007" y="1423210"/>
              <a:ext cx="3803166" cy="4308094"/>
              <a:chOff x="13366156" y="2273426"/>
              <a:chExt cx="6271702" cy="7104366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13483383" y="8545249"/>
                <a:ext cx="2163445" cy="401320"/>
              </a:xfrm>
              <a:custGeom>
                <a:avLst/>
                <a:gdLst/>
                <a:ahLst/>
                <a:cxnLst/>
                <a:rect l="l" t="t" r="r" b="b"/>
                <a:pathLst>
                  <a:path w="2163444" h="401320">
                    <a:moveTo>
                      <a:pt x="54525" y="0"/>
                    </a:moveTo>
                    <a:lnTo>
                      <a:pt x="0" y="149047"/>
                    </a:lnTo>
                    <a:lnTo>
                      <a:pt x="16426" y="273360"/>
                    </a:lnTo>
                    <a:lnTo>
                      <a:pt x="59080" y="358522"/>
                    </a:lnTo>
                    <a:lnTo>
                      <a:pt x="83237" y="390113"/>
                    </a:lnTo>
                    <a:lnTo>
                      <a:pt x="2063983" y="401171"/>
                    </a:lnTo>
                    <a:lnTo>
                      <a:pt x="2069134" y="399097"/>
                    </a:lnTo>
                    <a:lnTo>
                      <a:pt x="2072851" y="395401"/>
                    </a:lnTo>
                    <a:lnTo>
                      <a:pt x="2162861" y="243553"/>
                    </a:lnTo>
                    <a:lnTo>
                      <a:pt x="2149460" y="122091"/>
                    </a:lnTo>
                    <a:lnTo>
                      <a:pt x="2095402" y="41515"/>
                    </a:lnTo>
                    <a:lnTo>
                      <a:pt x="2063438" y="12324"/>
                    </a:lnTo>
                    <a:lnTo>
                      <a:pt x="54525" y="0"/>
                    </a:lnTo>
                    <a:close/>
                  </a:path>
                </a:pathLst>
              </a:custGeom>
              <a:solidFill>
                <a:srgbClr val="1C2F3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14004849" y="8726341"/>
                <a:ext cx="109093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1090930" h="74929">
                    <a:moveTo>
                      <a:pt x="815721" y="70967"/>
                    </a:moveTo>
                    <a:lnTo>
                      <a:pt x="785126" y="70967"/>
                    </a:lnTo>
                    <a:lnTo>
                      <a:pt x="785126" y="69697"/>
                    </a:lnTo>
                    <a:lnTo>
                      <a:pt x="701827" y="69697"/>
                    </a:lnTo>
                    <a:lnTo>
                      <a:pt x="701827" y="68427"/>
                    </a:lnTo>
                    <a:lnTo>
                      <a:pt x="413804" y="68427"/>
                    </a:lnTo>
                    <a:lnTo>
                      <a:pt x="413804" y="69697"/>
                    </a:lnTo>
                    <a:lnTo>
                      <a:pt x="334987" y="69697"/>
                    </a:lnTo>
                    <a:lnTo>
                      <a:pt x="334987" y="70967"/>
                    </a:lnTo>
                    <a:lnTo>
                      <a:pt x="307441" y="70967"/>
                    </a:lnTo>
                    <a:lnTo>
                      <a:pt x="307441" y="72237"/>
                    </a:lnTo>
                    <a:lnTo>
                      <a:pt x="315366" y="72237"/>
                    </a:lnTo>
                    <a:lnTo>
                      <a:pt x="315366" y="73507"/>
                    </a:lnTo>
                    <a:lnTo>
                      <a:pt x="374357" y="73507"/>
                    </a:lnTo>
                    <a:lnTo>
                      <a:pt x="374357" y="74777"/>
                    </a:lnTo>
                    <a:lnTo>
                      <a:pt x="749236" y="74777"/>
                    </a:lnTo>
                    <a:lnTo>
                      <a:pt x="749236" y="73507"/>
                    </a:lnTo>
                    <a:lnTo>
                      <a:pt x="808151" y="73507"/>
                    </a:lnTo>
                    <a:lnTo>
                      <a:pt x="808151" y="72237"/>
                    </a:lnTo>
                    <a:lnTo>
                      <a:pt x="815721" y="72237"/>
                    </a:lnTo>
                    <a:lnTo>
                      <a:pt x="815721" y="70967"/>
                    </a:lnTo>
                    <a:close/>
                  </a:path>
                  <a:path w="1090930" h="74929">
                    <a:moveTo>
                      <a:pt x="1090701" y="2540"/>
                    </a:moveTo>
                    <a:lnTo>
                      <a:pt x="1022769" y="2540"/>
                    </a:lnTo>
                    <a:lnTo>
                      <a:pt x="1022769" y="1270"/>
                    </a:lnTo>
                    <a:lnTo>
                      <a:pt x="832040" y="1270"/>
                    </a:lnTo>
                    <a:lnTo>
                      <a:pt x="832040" y="0"/>
                    </a:lnTo>
                    <a:lnTo>
                      <a:pt x="234238" y="0"/>
                    </a:lnTo>
                    <a:lnTo>
                      <a:pt x="234238" y="1270"/>
                    </a:lnTo>
                    <a:lnTo>
                      <a:pt x="61620" y="1270"/>
                    </a:lnTo>
                    <a:lnTo>
                      <a:pt x="61620" y="254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19392" y="3810"/>
                    </a:lnTo>
                    <a:lnTo>
                      <a:pt x="19392" y="5080"/>
                    </a:lnTo>
                    <a:lnTo>
                      <a:pt x="146138" y="5080"/>
                    </a:lnTo>
                    <a:lnTo>
                      <a:pt x="146138" y="6350"/>
                    </a:lnTo>
                    <a:lnTo>
                      <a:pt x="935951" y="6350"/>
                    </a:lnTo>
                    <a:lnTo>
                      <a:pt x="935951" y="5080"/>
                    </a:lnTo>
                    <a:lnTo>
                      <a:pt x="1071714" y="5080"/>
                    </a:lnTo>
                    <a:lnTo>
                      <a:pt x="1071714" y="3810"/>
                    </a:lnTo>
                    <a:lnTo>
                      <a:pt x="1090701" y="3810"/>
                    </a:lnTo>
                    <a:lnTo>
                      <a:pt x="1090701" y="2540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66156" y="2273426"/>
                <a:ext cx="6183574" cy="7104366"/>
              </a:xfrm>
              <a:prstGeom prst="rect">
                <a:avLst/>
              </a:prstGeom>
            </p:spPr>
          </p:pic>
          <p:sp>
            <p:nvSpPr>
              <p:cNvPr id="7" name="object 7"/>
              <p:cNvSpPr/>
              <p:nvPr/>
            </p:nvSpPr>
            <p:spPr>
              <a:xfrm>
                <a:off x="14638158" y="6406475"/>
                <a:ext cx="2361565" cy="1811655"/>
              </a:xfrm>
              <a:custGeom>
                <a:avLst/>
                <a:gdLst/>
                <a:ahLst/>
                <a:cxnLst/>
                <a:rect l="l" t="t" r="r" b="b"/>
                <a:pathLst>
                  <a:path w="2361565" h="1811654">
                    <a:moveTo>
                      <a:pt x="180078" y="0"/>
                    </a:moveTo>
                    <a:lnTo>
                      <a:pt x="0" y="206391"/>
                    </a:lnTo>
                    <a:lnTo>
                      <a:pt x="2221838" y="1811306"/>
                    </a:lnTo>
                    <a:lnTo>
                      <a:pt x="2361038" y="1595019"/>
                    </a:lnTo>
                    <a:lnTo>
                      <a:pt x="180078" y="0"/>
                    </a:lnTo>
                    <a:close/>
                  </a:path>
                </a:pathLst>
              </a:custGeom>
              <a:solidFill>
                <a:srgbClr val="F37665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5322643" y="6610003"/>
                <a:ext cx="1809114" cy="1408430"/>
              </a:xfrm>
              <a:custGeom>
                <a:avLst/>
                <a:gdLst/>
                <a:ahLst/>
                <a:cxnLst/>
                <a:rect l="l" t="t" r="r" b="b"/>
                <a:pathLst>
                  <a:path w="1809115" h="1408429">
                    <a:moveTo>
                      <a:pt x="151367" y="0"/>
                    </a:moveTo>
                    <a:lnTo>
                      <a:pt x="0" y="157105"/>
                    </a:lnTo>
                    <a:lnTo>
                      <a:pt x="1684126" y="1408428"/>
                    </a:lnTo>
                    <a:lnTo>
                      <a:pt x="1808625" y="1257930"/>
                    </a:lnTo>
                    <a:lnTo>
                      <a:pt x="151367" y="0"/>
                    </a:lnTo>
                    <a:close/>
                  </a:path>
                </a:pathLst>
              </a:custGeom>
              <a:solidFill>
                <a:srgbClr val="41586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4638158" y="6406475"/>
                <a:ext cx="2361565" cy="1811655"/>
              </a:xfrm>
              <a:custGeom>
                <a:avLst/>
                <a:gdLst/>
                <a:ahLst/>
                <a:cxnLst/>
                <a:rect l="l" t="t" r="r" b="b"/>
                <a:pathLst>
                  <a:path w="2361565" h="1811654">
                    <a:moveTo>
                      <a:pt x="180078" y="0"/>
                    </a:moveTo>
                    <a:lnTo>
                      <a:pt x="0" y="206391"/>
                    </a:lnTo>
                    <a:lnTo>
                      <a:pt x="2221838" y="1811306"/>
                    </a:lnTo>
                    <a:lnTo>
                      <a:pt x="2361038" y="1595019"/>
                    </a:lnTo>
                    <a:lnTo>
                      <a:pt x="180078" y="0"/>
                    </a:lnTo>
                    <a:close/>
                  </a:path>
                </a:pathLst>
              </a:custGeom>
              <a:solidFill>
                <a:srgbClr val="000000">
                  <a:alpha val="29998"/>
                </a:srgbClr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698100" y="6462359"/>
                <a:ext cx="1257128" cy="1627367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16438728" y="6222091"/>
                <a:ext cx="3199130" cy="2236470"/>
              </a:xfrm>
              <a:custGeom>
                <a:avLst/>
                <a:gdLst/>
                <a:ahLst/>
                <a:cxnLst/>
                <a:rect l="l" t="t" r="r" b="b"/>
                <a:pathLst>
                  <a:path w="3199130" h="2236470">
                    <a:moveTo>
                      <a:pt x="3198507" y="1322616"/>
                    </a:moveTo>
                    <a:lnTo>
                      <a:pt x="3167748" y="958519"/>
                    </a:lnTo>
                    <a:lnTo>
                      <a:pt x="3106801" y="521373"/>
                    </a:lnTo>
                    <a:lnTo>
                      <a:pt x="3047136" y="154190"/>
                    </a:lnTo>
                    <a:lnTo>
                      <a:pt x="3020263" y="0"/>
                    </a:lnTo>
                    <a:lnTo>
                      <a:pt x="2225751" y="214757"/>
                    </a:lnTo>
                    <a:lnTo>
                      <a:pt x="2340597" y="1268488"/>
                    </a:lnTo>
                    <a:lnTo>
                      <a:pt x="1155700" y="1588731"/>
                    </a:lnTo>
                    <a:lnTo>
                      <a:pt x="1019276" y="1532204"/>
                    </a:lnTo>
                    <a:lnTo>
                      <a:pt x="886383" y="1479765"/>
                    </a:lnTo>
                    <a:lnTo>
                      <a:pt x="786472" y="1445399"/>
                    </a:lnTo>
                    <a:lnTo>
                      <a:pt x="733120" y="1433131"/>
                    </a:lnTo>
                    <a:lnTo>
                      <a:pt x="693801" y="1436344"/>
                    </a:lnTo>
                    <a:lnTo>
                      <a:pt x="649135" y="1461643"/>
                    </a:lnTo>
                    <a:lnTo>
                      <a:pt x="579755" y="1515592"/>
                    </a:lnTo>
                    <a:lnTo>
                      <a:pt x="565442" y="1516545"/>
                    </a:lnTo>
                    <a:lnTo>
                      <a:pt x="521957" y="1520380"/>
                    </a:lnTo>
                    <a:lnTo>
                      <a:pt x="448449" y="1528584"/>
                    </a:lnTo>
                    <a:lnTo>
                      <a:pt x="344081" y="1542643"/>
                    </a:lnTo>
                    <a:lnTo>
                      <a:pt x="286296" y="1549590"/>
                    </a:lnTo>
                    <a:lnTo>
                      <a:pt x="228307" y="1554784"/>
                    </a:lnTo>
                    <a:lnTo>
                      <a:pt x="172440" y="1559509"/>
                    </a:lnTo>
                    <a:lnTo>
                      <a:pt x="120967" y="1565097"/>
                    </a:lnTo>
                    <a:lnTo>
                      <a:pt x="76174" y="1572818"/>
                    </a:lnTo>
                    <a:lnTo>
                      <a:pt x="15811" y="1599907"/>
                    </a:lnTo>
                    <a:lnTo>
                      <a:pt x="3708" y="1650250"/>
                    </a:lnTo>
                    <a:lnTo>
                      <a:pt x="9740" y="1677657"/>
                    </a:lnTo>
                    <a:lnTo>
                      <a:pt x="22517" y="1702841"/>
                    </a:lnTo>
                    <a:lnTo>
                      <a:pt x="41579" y="1724621"/>
                    </a:lnTo>
                    <a:lnTo>
                      <a:pt x="32461" y="1731924"/>
                    </a:lnTo>
                    <a:lnTo>
                      <a:pt x="14097" y="1751736"/>
                    </a:lnTo>
                    <a:lnTo>
                      <a:pt x="0" y="1780870"/>
                    </a:lnTo>
                    <a:lnTo>
                      <a:pt x="3670" y="1816150"/>
                    </a:lnTo>
                    <a:lnTo>
                      <a:pt x="38481" y="1865045"/>
                    </a:lnTo>
                    <a:lnTo>
                      <a:pt x="81546" y="1883270"/>
                    </a:lnTo>
                    <a:lnTo>
                      <a:pt x="119126" y="1892452"/>
                    </a:lnTo>
                    <a:lnTo>
                      <a:pt x="179616" y="1903945"/>
                    </a:lnTo>
                    <a:lnTo>
                      <a:pt x="160350" y="1919300"/>
                    </a:lnTo>
                    <a:lnTo>
                      <a:pt x="148780" y="1939721"/>
                    </a:lnTo>
                    <a:lnTo>
                      <a:pt x="145745" y="1962772"/>
                    </a:lnTo>
                    <a:lnTo>
                      <a:pt x="152057" y="1986013"/>
                    </a:lnTo>
                    <a:lnTo>
                      <a:pt x="189293" y="2036013"/>
                    </a:lnTo>
                    <a:lnTo>
                      <a:pt x="246291" y="2056028"/>
                    </a:lnTo>
                    <a:lnTo>
                      <a:pt x="298640" y="2065769"/>
                    </a:lnTo>
                    <a:lnTo>
                      <a:pt x="357632" y="2074684"/>
                    </a:lnTo>
                    <a:lnTo>
                      <a:pt x="379691" y="2096071"/>
                    </a:lnTo>
                    <a:lnTo>
                      <a:pt x="425653" y="2137016"/>
                    </a:lnTo>
                    <a:lnTo>
                      <a:pt x="488327" y="2183701"/>
                    </a:lnTo>
                    <a:lnTo>
                      <a:pt x="529704" y="2206104"/>
                    </a:lnTo>
                    <a:lnTo>
                      <a:pt x="571639" y="2221331"/>
                    </a:lnTo>
                    <a:lnTo>
                      <a:pt x="612140" y="2226957"/>
                    </a:lnTo>
                    <a:lnTo>
                      <a:pt x="640740" y="2228392"/>
                    </a:lnTo>
                    <a:lnTo>
                      <a:pt x="675297" y="2231542"/>
                    </a:lnTo>
                    <a:lnTo>
                      <a:pt x="717194" y="2234704"/>
                    </a:lnTo>
                    <a:lnTo>
                      <a:pt x="767803" y="2236139"/>
                    </a:lnTo>
                    <a:lnTo>
                      <a:pt x="828497" y="2234133"/>
                    </a:lnTo>
                    <a:lnTo>
                      <a:pt x="900633" y="2226957"/>
                    </a:lnTo>
                    <a:lnTo>
                      <a:pt x="948778" y="2218525"/>
                    </a:lnTo>
                    <a:lnTo>
                      <a:pt x="996073" y="2206929"/>
                    </a:lnTo>
                    <a:lnTo>
                      <a:pt x="1042365" y="2192236"/>
                    </a:lnTo>
                    <a:lnTo>
                      <a:pt x="1087488" y="2174506"/>
                    </a:lnTo>
                    <a:lnTo>
                      <a:pt x="1131252" y="2153780"/>
                    </a:lnTo>
                    <a:lnTo>
                      <a:pt x="1153109" y="2141550"/>
                    </a:lnTo>
                    <a:lnTo>
                      <a:pt x="2013610" y="2035403"/>
                    </a:lnTo>
                    <a:lnTo>
                      <a:pt x="2514727" y="1967484"/>
                    </a:lnTo>
                    <a:lnTo>
                      <a:pt x="2754045" y="1920265"/>
                    </a:lnTo>
                    <a:lnTo>
                      <a:pt x="2902432" y="1867192"/>
                    </a:lnTo>
                    <a:lnTo>
                      <a:pt x="2942323" y="1850263"/>
                    </a:lnTo>
                    <a:lnTo>
                      <a:pt x="2979661" y="1832457"/>
                    </a:lnTo>
                    <a:lnTo>
                      <a:pt x="3014370" y="1813128"/>
                    </a:lnTo>
                    <a:lnTo>
                      <a:pt x="3046349" y="1791677"/>
                    </a:lnTo>
                    <a:lnTo>
                      <a:pt x="3101822" y="1739874"/>
                    </a:lnTo>
                    <a:lnTo>
                      <a:pt x="3125152" y="1708277"/>
                    </a:lnTo>
                    <a:lnTo>
                      <a:pt x="3145421" y="1672056"/>
                    </a:lnTo>
                    <a:lnTo>
                      <a:pt x="3162579" y="1630578"/>
                    </a:lnTo>
                    <a:lnTo>
                      <a:pt x="3176511" y="1583232"/>
                    </a:lnTo>
                    <a:lnTo>
                      <a:pt x="3187154" y="1529384"/>
                    </a:lnTo>
                    <a:lnTo>
                      <a:pt x="3194418" y="1468412"/>
                    </a:lnTo>
                    <a:lnTo>
                      <a:pt x="3198228" y="1399692"/>
                    </a:lnTo>
                    <a:lnTo>
                      <a:pt x="3198507" y="1322616"/>
                    </a:lnTo>
                    <a:close/>
                  </a:path>
                </a:pathLst>
              </a:custGeom>
              <a:solidFill>
                <a:srgbClr val="FAB89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6479851" y="7931411"/>
                <a:ext cx="39052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18415">
                    <a:moveTo>
                      <a:pt x="292629" y="0"/>
                    </a:moveTo>
                    <a:lnTo>
                      <a:pt x="243801" y="742"/>
                    </a:lnTo>
                    <a:lnTo>
                      <a:pt x="195009" y="2968"/>
                    </a:lnTo>
                    <a:lnTo>
                      <a:pt x="146127" y="3898"/>
                    </a:lnTo>
                    <a:lnTo>
                      <a:pt x="97308" y="6264"/>
                    </a:lnTo>
                    <a:lnTo>
                      <a:pt x="48587" y="10062"/>
                    </a:lnTo>
                    <a:lnTo>
                      <a:pt x="0" y="15292"/>
                    </a:lnTo>
                    <a:lnTo>
                      <a:pt x="48850" y="17436"/>
                    </a:lnTo>
                    <a:lnTo>
                      <a:pt x="97735" y="18151"/>
                    </a:lnTo>
                    <a:lnTo>
                      <a:pt x="146619" y="17436"/>
                    </a:lnTo>
                    <a:lnTo>
                      <a:pt x="195470" y="15292"/>
                    </a:lnTo>
                    <a:lnTo>
                      <a:pt x="244294" y="14297"/>
                    </a:lnTo>
                    <a:lnTo>
                      <a:pt x="293052" y="11910"/>
                    </a:lnTo>
                    <a:lnTo>
                      <a:pt x="341714" y="8133"/>
                    </a:lnTo>
                    <a:lnTo>
                      <a:pt x="390249" y="2968"/>
                    </a:lnTo>
                    <a:lnTo>
                      <a:pt x="341458" y="742"/>
                    </a:lnTo>
                    <a:lnTo>
                      <a:pt x="292629" y="0"/>
                    </a:lnTo>
                    <a:close/>
                  </a:path>
                </a:pathLst>
              </a:custGeom>
              <a:solidFill>
                <a:srgbClr val="F7956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6615136" y="8126505"/>
                <a:ext cx="2190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9075">
                    <a:moveTo>
                      <a:pt x="0" y="0"/>
                    </a:moveTo>
                    <a:lnTo>
                      <a:pt x="218904" y="0"/>
                    </a:lnTo>
                  </a:path>
                </a:pathLst>
              </a:custGeom>
              <a:ln w="3175">
                <a:solidFill>
                  <a:srgbClr val="F7956F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6783267" y="7479798"/>
                <a:ext cx="2427605" cy="838835"/>
              </a:xfrm>
              <a:custGeom>
                <a:avLst/>
                <a:gdLst/>
                <a:ahLst/>
                <a:cxnLst/>
                <a:rect l="l" t="t" r="r" b="b"/>
                <a:pathLst>
                  <a:path w="2427605" h="838834">
                    <a:moveTo>
                      <a:pt x="167678" y="837882"/>
                    </a:moveTo>
                    <a:lnTo>
                      <a:pt x="147396" y="831519"/>
                    </a:lnTo>
                    <a:lnTo>
                      <a:pt x="126720" y="826490"/>
                    </a:lnTo>
                    <a:lnTo>
                      <a:pt x="105740" y="822820"/>
                    </a:lnTo>
                    <a:lnTo>
                      <a:pt x="84531" y="820496"/>
                    </a:lnTo>
                    <a:lnTo>
                      <a:pt x="63601" y="816927"/>
                    </a:lnTo>
                    <a:lnTo>
                      <a:pt x="42481" y="814743"/>
                    </a:lnTo>
                    <a:lnTo>
                      <a:pt x="21259" y="813955"/>
                    </a:lnTo>
                    <a:lnTo>
                      <a:pt x="0" y="814565"/>
                    </a:lnTo>
                    <a:lnTo>
                      <a:pt x="20193" y="821067"/>
                    </a:lnTo>
                    <a:lnTo>
                      <a:pt x="40805" y="826147"/>
                    </a:lnTo>
                    <a:lnTo>
                      <a:pt x="61734" y="829779"/>
                    </a:lnTo>
                    <a:lnTo>
                      <a:pt x="82918" y="831951"/>
                    </a:lnTo>
                    <a:lnTo>
                      <a:pt x="103911" y="835520"/>
                    </a:lnTo>
                    <a:lnTo>
                      <a:pt x="125095" y="837704"/>
                    </a:lnTo>
                    <a:lnTo>
                      <a:pt x="146367" y="838504"/>
                    </a:lnTo>
                    <a:lnTo>
                      <a:pt x="167678" y="837882"/>
                    </a:lnTo>
                    <a:close/>
                  </a:path>
                  <a:path w="2427605" h="838834">
                    <a:moveTo>
                      <a:pt x="629361" y="339509"/>
                    </a:moveTo>
                    <a:lnTo>
                      <a:pt x="586867" y="320078"/>
                    </a:lnTo>
                    <a:lnTo>
                      <a:pt x="523951" y="299859"/>
                    </a:lnTo>
                    <a:lnTo>
                      <a:pt x="475272" y="286689"/>
                    </a:lnTo>
                    <a:lnTo>
                      <a:pt x="426021" y="275818"/>
                    </a:lnTo>
                    <a:lnTo>
                      <a:pt x="376275" y="267284"/>
                    </a:lnTo>
                    <a:lnTo>
                      <a:pt x="326110" y="261073"/>
                    </a:lnTo>
                    <a:lnTo>
                      <a:pt x="275640" y="257213"/>
                    </a:lnTo>
                    <a:lnTo>
                      <a:pt x="244017" y="255943"/>
                    </a:lnTo>
                    <a:lnTo>
                      <a:pt x="228219" y="256679"/>
                    </a:lnTo>
                    <a:lnTo>
                      <a:pt x="212471" y="258318"/>
                    </a:lnTo>
                    <a:lnTo>
                      <a:pt x="227926" y="260908"/>
                    </a:lnTo>
                    <a:lnTo>
                      <a:pt x="243459" y="262940"/>
                    </a:lnTo>
                    <a:lnTo>
                      <a:pt x="259067" y="264426"/>
                    </a:lnTo>
                    <a:lnTo>
                      <a:pt x="274713" y="265353"/>
                    </a:lnTo>
                    <a:lnTo>
                      <a:pt x="306146" y="268732"/>
                    </a:lnTo>
                    <a:lnTo>
                      <a:pt x="381571" y="279527"/>
                    </a:lnTo>
                    <a:lnTo>
                      <a:pt x="423329" y="287362"/>
                    </a:lnTo>
                    <a:lnTo>
                      <a:pt x="464896" y="296341"/>
                    </a:lnTo>
                    <a:lnTo>
                      <a:pt x="503758" y="305511"/>
                    </a:lnTo>
                    <a:lnTo>
                      <a:pt x="569188" y="323011"/>
                    </a:lnTo>
                    <a:lnTo>
                      <a:pt x="583996" y="327914"/>
                    </a:lnTo>
                    <a:lnTo>
                      <a:pt x="598970" y="332295"/>
                    </a:lnTo>
                    <a:lnTo>
                      <a:pt x="614095" y="336169"/>
                    </a:lnTo>
                    <a:lnTo>
                      <a:pt x="629361" y="339509"/>
                    </a:lnTo>
                    <a:close/>
                  </a:path>
                  <a:path w="2427605" h="838834">
                    <a:moveTo>
                      <a:pt x="2427198" y="177126"/>
                    </a:moveTo>
                    <a:lnTo>
                      <a:pt x="2424722" y="171297"/>
                    </a:lnTo>
                    <a:lnTo>
                      <a:pt x="2421318" y="165874"/>
                    </a:lnTo>
                    <a:lnTo>
                      <a:pt x="2417089" y="161061"/>
                    </a:lnTo>
                    <a:lnTo>
                      <a:pt x="2409075" y="150901"/>
                    </a:lnTo>
                    <a:lnTo>
                      <a:pt x="2382634" y="122339"/>
                    </a:lnTo>
                    <a:lnTo>
                      <a:pt x="2353449" y="96583"/>
                    </a:lnTo>
                    <a:lnTo>
                      <a:pt x="2321763" y="73710"/>
                    </a:lnTo>
                    <a:lnTo>
                      <a:pt x="2280221" y="49606"/>
                    </a:lnTo>
                    <a:lnTo>
                      <a:pt x="2236317" y="29705"/>
                    </a:lnTo>
                    <a:lnTo>
                      <a:pt x="2190254" y="15024"/>
                    </a:lnTo>
                    <a:lnTo>
                      <a:pt x="2142833" y="5054"/>
                    </a:lnTo>
                    <a:lnTo>
                      <a:pt x="2103450" y="736"/>
                    </a:lnTo>
                    <a:lnTo>
                      <a:pt x="2083650" y="0"/>
                    </a:lnTo>
                    <a:lnTo>
                      <a:pt x="2063813" y="215"/>
                    </a:lnTo>
                    <a:lnTo>
                      <a:pt x="2050529" y="787"/>
                    </a:lnTo>
                    <a:lnTo>
                      <a:pt x="2037283" y="1892"/>
                    </a:lnTo>
                    <a:lnTo>
                      <a:pt x="2024087" y="3543"/>
                    </a:lnTo>
                    <a:lnTo>
                      <a:pt x="2010981" y="5715"/>
                    </a:lnTo>
                    <a:lnTo>
                      <a:pt x="2004491" y="6413"/>
                    </a:lnTo>
                    <a:lnTo>
                      <a:pt x="1998141" y="8051"/>
                    </a:lnTo>
                    <a:lnTo>
                      <a:pt x="1992147" y="10566"/>
                    </a:lnTo>
                    <a:lnTo>
                      <a:pt x="1997151" y="11087"/>
                    </a:lnTo>
                    <a:lnTo>
                      <a:pt x="2034006" y="8839"/>
                    </a:lnTo>
                    <a:lnTo>
                      <a:pt x="2063813" y="8369"/>
                    </a:lnTo>
                    <a:lnTo>
                      <a:pt x="2102548" y="10375"/>
                    </a:lnTo>
                    <a:lnTo>
                      <a:pt x="2140991" y="15405"/>
                    </a:lnTo>
                    <a:lnTo>
                      <a:pt x="2187117" y="25539"/>
                    </a:lnTo>
                    <a:lnTo>
                      <a:pt x="2231847" y="40005"/>
                    </a:lnTo>
                    <a:lnTo>
                      <a:pt x="2274849" y="58674"/>
                    </a:lnTo>
                    <a:lnTo>
                      <a:pt x="2315794" y="81407"/>
                    </a:lnTo>
                    <a:lnTo>
                      <a:pt x="2347201" y="102984"/>
                    </a:lnTo>
                    <a:lnTo>
                      <a:pt x="2397963" y="147612"/>
                    </a:lnTo>
                    <a:lnTo>
                      <a:pt x="2423083" y="174053"/>
                    </a:lnTo>
                    <a:lnTo>
                      <a:pt x="2427198" y="177126"/>
                    </a:lnTo>
                    <a:close/>
                  </a:path>
                </a:pathLst>
              </a:custGeom>
              <a:solidFill>
                <a:srgbClr val="F7956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1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1375" y="1597481"/>
            <a:ext cx="6778801" cy="370381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35060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Программа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воспитательной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работы</a:t>
            </a:r>
            <a:endParaRPr sz="2000" dirty="0">
              <a:latin typeface="Gotham Pro"/>
              <a:cs typeface="Gotham Pro"/>
            </a:endParaRPr>
          </a:p>
          <a:p>
            <a:pPr marL="350601" marR="308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Краткосрочные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и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долгосрочные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проекты</a:t>
            </a:r>
            <a:endParaRPr lang="ru-RU" sz="2000" spc="12" dirty="0">
              <a:solidFill>
                <a:srgbClr val="010202"/>
              </a:solidFill>
              <a:latin typeface="Gotham Pro"/>
              <a:cs typeface="Gotham Pro"/>
            </a:endParaRPr>
          </a:p>
          <a:p>
            <a:pPr marL="350601" marR="308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Система</a:t>
            </a:r>
            <a:r>
              <a:rPr sz="2000" spc="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классных</a:t>
            </a:r>
            <a:r>
              <a:rPr sz="2000"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часов</a:t>
            </a:r>
            <a:endParaRPr sz="2000" dirty="0">
              <a:latin typeface="Gotham Pro"/>
              <a:cs typeface="Gotham Pro"/>
            </a:endParaRPr>
          </a:p>
          <a:p>
            <a:pPr marL="35060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Родительский</a:t>
            </a:r>
            <a:r>
              <a:rPr sz="2000" spc="-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лекторий</a:t>
            </a:r>
            <a:endParaRPr sz="2000" dirty="0">
              <a:latin typeface="Gotham Pro"/>
              <a:cs typeface="Gotham Pro"/>
            </a:endParaRPr>
          </a:p>
          <a:p>
            <a:pPr marL="350601" marR="60840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Проект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по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оформлению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предметно- </a:t>
            </a:r>
            <a:r>
              <a:rPr sz="2000" spc="-512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пространственной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среды</a:t>
            </a:r>
            <a:r>
              <a:rPr sz="2000" spc="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9" dirty="0">
                <a:solidFill>
                  <a:srgbClr val="010202"/>
                </a:solidFill>
                <a:latin typeface="Gotham Pro"/>
                <a:cs typeface="Gotham Pro"/>
              </a:rPr>
              <a:t>(класса)</a:t>
            </a:r>
            <a:endParaRPr sz="2000" dirty="0">
              <a:latin typeface="Gotham Pro"/>
              <a:cs typeface="Gotham Pro"/>
            </a:endParaRPr>
          </a:p>
          <a:p>
            <a:pPr marL="350601" marR="121449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Сценарный</a:t>
            </a:r>
            <a:r>
              <a:rPr sz="2000" spc="-12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план</a:t>
            </a:r>
            <a:r>
              <a:rPr sz="2000" spc="-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мероприятия, </a:t>
            </a:r>
            <a:r>
              <a:rPr sz="2000" spc="-50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воспитательного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дела</a:t>
            </a:r>
            <a:endParaRPr lang="ru-RU" sz="2000" dirty="0">
              <a:latin typeface="Gotham Pro"/>
              <a:cs typeface="Gotham Pro"/>
            </a:endParaRPr>
          </a:p>
          <a:p>
            <a:pPr marL="350601" marR="1214491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000" spc="3" dirty="0">
                <a:solidFill>
                  <a:srgbClr val="010202"/>
                </a:solidFill>
                <a:latin typeface="Gotham Pro"/>
                <a:cs typeface="Gotham Pro"/>
              </a:rPr>
              <a:t>И др.</a:t>
            </a:r>
            <a:endParaRPr sz="2000" dirty="0">
              <a:latin typeface="Gotham Pro"/>
              <a:cs typeface="Gotham Pr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1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4000"/>
              </a:lnSpc>
              <a:spcBef>
                <a:spcPts val="0"/>
              </a:spcBef>
            </a:pP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Воспитательная практика: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10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10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4000"/>
              </a:lnSpc>
              <a:spcBef>
                <a:spcPts val="0"/>
              </a:spcBef>
            </a:pP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Результаты реализации </a:t>
            </a:r>
            <a:b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практики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187F-D314-EF87-8DDF-2E9563DE2497}"/>
              </a:ext>
            </a:extLst>
          </p:cNvPr>
          <p:cNvSpPr txBox="1"/>
          <p:nvPr/>
        </p:nvSpPr>
        <p:spPr>
          <a:xfrm>
            <a:off x="9977450" y="551617"/>
            <a:ext cx="1879269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Слайд 11</a:t>
            </a:r>
          </a:p>
        </p:txBody>
      </p:sp>
      <p:sp>
        <p:nvSpPr>
          <p:cNvPr id="2" name="object 60">
            <a:extLst>
              <a:ext uri="{FF2B5EF4-FFF2-40B4-BE49-F238E27FC236}">
                <a16:creationId xmlns:a16="http://schemas.microsoft.com/office/drawing/2014/main" id="{C3B1D10F-1D66-BA29-3CA6-9C6BE367D75D}"/>
              </a:ext>
            </a:extLst>
          </p:cNvPr>
          <p:cNvSpPr txBox="1"/>
          <p:nvPr/>
        </p:nvSpPr>
        <p:spPr>
          <a:xfrm>
            <a:off x="842086" y="1830889"/>
            <a:ext cx="7986954" cy="1543817"/>
          </a:xfrm>
          <a:prstGeom prst="rect">
            <a:avLst/>
          </a:prstGeom>
        </p:spPr>
        <p:txBody>
          <a:bodyPr vert="horz" wrap="square" lIns="0" tIns="65846" rIns="0" bIns="0" rtlCol="0">
            <a:spAutoFit/>
          </a:bodyPr>
          <a:lstStyle/>
          <a:p>
            <a:pPr marL="7701">
              <a:spcBef>
                <a:spcPts val="1000"/>
              </a:spcBef>
              <a:spcAft>
                <a:spcPts val="1000"/>
              </a:spcAft>
            </a:pPr>
            <a:r>
              <a:rPr lang="ru-RU" sz="2400" spc="9" dirty="0">
                <a:latin typeface="Gotham Pro" panose="02000503040000020004" pitchFamily="50" charset="0"/>
                <a:cs typeface="Gotham Pro" panose="02000503040000020004" pitchFamily="50" charset="0"/>
              </a:rPr>
              <a:t>Необходимо представить </a:t>
            </a:r>
            <a:br>
              <a:rPr lang="ru-RU" sz="2400" spc="9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400" b="1" spc="9" dirty="0">
                <a:latin typeface="Gotham Pro" panose="02000503040000020004" pitchFamily="50" charset="0"/>
                <a:cs typeface="Gotham Pro" panose="02000503040000020004" pitchFamily="50" charset="0"/>
              </a:rPr>
              <a:t>качественные и количественные </a:t>
            </a:r>
            <a:br>
              <a:rPr lang="ru-RU" sz="2400" b="1" spc="9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400" b="1" spc="9" dirty="0">
                <a:latin typeface="Gotham Pro" panose="02000503040000020004" pitchFamily="50" charset="0"/>
                <a:cs typeface="Gotham Pro" panose="02000503040000020004" pitchFamily="50" charset="0"/>
              </a:rPr>
              <a:t>показатели </a:t>
            </a:r>
            <a:r>
              <a:rPr lang="ru-RU" sz="2400" spc="9" dirty="0">
                <a:latin typeface="Gotham Pro" panose="02000503040000020004" pitchFamily="50" charset="0"/>
                <a:cs typeface="Gotham Pro" panose="02000503040000020004" pitchFamily="50" charset="0"/>
              </a:rPr>
              <a:t>достижения результатов </a:t>
            </a:r>
            <a:br>
              <a:rPr lang="ru-RU" sz="2400" spc="9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400" spc="9" dirty="0">
                <a:latin typeface="Gotham Pro" panose="02000503040000020004" pitchFamily="50" charset="0"/>
                <a:cs typeface="Gotham Pro" panose="02000503040000020004" pitchFamily="50" charset="0"/>
              </a:rPr>
              <a:t>реализации практики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F83D-791A-DFD2-6697-1A5D4B50D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9301" y="1567024"/>
            <a:ext cx="4608350" cy="46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0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C5FD473-1792-B3C4-B5F4-23C58B0D9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6701" y="1991235"/>
            <a:ext cx="4846900" cy="485380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11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11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3000"/>
              </a:lnSpc>
              <a:spcBef>
                <a:spcPts val="0"/>
              </a:spcBef>
            </a:pPr>
            <a:r>
              <a:rPr lang="ru-RU" sz="28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Сведения о представлении практики </a:t>
            </a:r>
            <a:br>
              <a:rPr lang="ru-RU" sz="28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28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в рамках научно-методических мероприятий муниципального/регионального уровня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187F-D314-EF87-8DDF-2E9563DE2497}"/>
              </a:ext>
            </a:extLst>
          </p:cNvPr>
          <p:cNvSpPr txBox="1"/>
          <p:nvPr/>
        </p:nvSpPr>
        <p:spPr>
          <a:xfrm>
            <a:off x="9977450" y="551617"/>
            <a:ext cx="1889429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Слайд 12</a:t>
            </a:r>
          </a:p>
        </p:txBody>
      </p:sp>
      <p:sp>
        <p:nvSpPr>
          <p:cNvPr id="2" name="object 60">
            <a:extLst>
              <a:ext uri="{FF2B5EF4-FFF2-40B4-BE49-F238E27FC236}">
                <a16:creationId xmlns:a16="http://schemas.microsoft.com/office/drawing/2014/main" id="{C3B1D10F-1D66-BA29-3CA6-9C6BE367D75D}"/>
              </a:ext>
            </a:extLst>
          </p:cNvPr>
          <p:cNvSpPr txBox="1"/>
          <p:nvPr/>
        </p:nvSpPr>
        <p:spPr>
          <a:xfrm>
            <a:off x="841375" y="2100298"/>
            <a:ext cx="9136076" cy="2015741"/>
          </a:xfrm>
          <a:prstGeom prst="rect">
            <a:avLst/>
          </a:prstGeom>
        </p:spPr>
        <p:txBody>
          <a:bodyPr vert="horz" wrap="square" lIns="0" tIns="65846" rIns="0" bIns="0" rtlCol="0">
            <a:spAutoFit/>
          </a:bodyPr>
          <a:lstStyle/>
          <a:p>
            <a:pPr marL="350601" indent="-342900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200" spc="9" dirty="0">
                <a:latin typeface="Gotham Pro" panose="02000503040000020004" pitchFamily="50" charset="0"/>
                <a:cs typeface="Gotham Pro" panose="02000503040000020004" pitchFamily="50" charset="0"/>
              </a:rPr>
              <a:t>Ссылка на публикации, связанные </a:t>
            </a:r>
            <a:br>
              <a:rPr lang="ru-RU" sz="2200" spc="9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200" spc="9" dirty="0">
                <a:latin typeface="Gotham Pro" panose="02000503040000020004" pitchFamily="50" charset="0"/>
                <a:cs typeface="Gotham Pro" panose="02000503040000020004" pitchFamily="50" charset="0"/>
              </a:rPr>
              <a:t>с реализацией практики</a:t>
            </a:r>
          </a:p>
          <a:p>
            <a:pPr marL="350601" indent="-342900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200" spc="9" dirty="0">
                <a:latin typeface="Gotham Pro" panose="02000503040000020004" pitchFamily="50" charset="0"/>
                <a:cs typeface="Gotham Pro" panose="02000503040000020004" pitchFamily="50" charset="0"/>
              </a:rPr>
              <a:t>Сертификаты, дипломы и другие документы, подтверждающие ее представление </a:t>
            </a:r>
            <a:br>
              <a:rPr lang="ru-RU" sz="2200" spc="9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200" spc="9" dirty="0">
                <a:latin typeface="Gotham Pro" panose="02000503040000020004" pitchFamily="50" charset="0"/>
                <a:cs typeface="Gotham Pro" panose="02000503040000020004" pitchFamily="50" charset="0"/>
              </a:rPr>
              <a:t>в профессиональном сообществе</a:t>
            </a:r>
          </a:p>
        </p:txBody>
      </p:sp>
    </p:spTree>
    <p:extLst>
      <p:ext uri="{BB962C8B-B14F-4D97-AF65-F5344CB8AC3E}">
        <p14:creationId xmlns:p14="http://schemas.microsoft.com/office/powerpoint/2010/main" val="62228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B4632B-9F6F-9A54-558B-5377E234D007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3" name="Рисунок 3">
              <a:extLst>
                <a:ext uri="{FF2B5EF4-FFF2-40B4-BE49-F238E27FC236}">
                  <a16:creationId xmlns:a16="http://schemas.microsoft.com/office/drawing/2014/main" id="{5FA0BCA8-E989-80F6-D018-1C56AA6DF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4" name="object 9">
              <a:extLst>
                <a:ext uri="{FF2B5EF4-FFF2-40B4-BE49-F238E27FC236}">
                  <a16:creationId xmlns:a16="http://schemas.microsoft.com/office/drawing/2014/main" id="{0926D595-F4CA-80FC-79B8-509774B7C44B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2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36" name="Заголовок 35">
            <a:extLst>
              <a:ext uri="{FF2B5EF4-FFF2-40B4-BE49-F238E27FC236}">
                <a16:creationId xmlns:a16="http://schemas.microsoft.com/office/drawing/2014/main" id="{8F712305-8C37-BB04-48AB-2371DCA2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80091"/>
            <a:ext cx="10820400" cy="508583"/>
          </a:xfrm>
        </p:spPr>
        <p:txBody>
          <a:bodyPr lIns="0">
            <a:noAutofit/>
          </a:bodyPr>
          <a:lstStyle/>
          <a:p>
            <a:r>
              <a:rPr lang="ru-RU" sz="320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НАЗВАНИЕ ВОСПИТАТЕЛЬНОЙ ПРАКТИКИ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AB53ED6E-1D00-2441-5557-2B5EEBCFF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21869"/>
            <a:ext cx="12192000" cy="465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НАИМЕНОВАНИЕ ОБРАЗОВАТЕЛЬНОЙ ОРГАНИЗАЦИИ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2</a:t>
            </a:fld>
            <a:endParaRPr spc="12" dirty="0"/>
          </a:p>
        </p:txBody>
      </p:sp>
      <p:sp>
        <p:nvSpPr>
          <p:cNvPr id="33" name="object 33"/>
          <p:cNvSpPr txBox="1"/>
          <p:nvPr/>
        </p:nvSpPr>
        <p:spPr>
          <a:xfrm>
            <a:off x="1371600" y="3009005"/>
            <a:ext cx="10820400" cy="810304"/>
          </a:xfrm>
          <a:prstGeom prst="rect">
            <a:avLst/>
          </a:prstGeom>
        </p:spPr>
        <p:txBody>
          <a:bodyPr vert="horz" wrap="square" lIns="0" tIns="103967" rIns="0" bIns="0" rtlCol="0">
            <a:spAutoFit/>
          </a:bodyPr>
          <a:lstStyle/>
          <a:p>
            <a:pPr marL="7701">
              <a:spcBef>
                <a:spcPts val="819"/>
              </a:spcBef>
            </a:pPr>
            <a:r>
              <a:rPr sz="2000" spc="-64" dirty="0">
                <a:solidFill>
                  <a:srgbClr val="231F20"/>
                </a:solidFill>
                <a:latin typeface="Gotham Pro Medium"/>
                <a:cs typeface="Gotham Pro Medium"/>
              </a:rPr>
              <a:t>Пример:</a:t>
            </a:r>
            <a:endParaRPr sz="2000" dirty="0">
              <a:latin typeface="Gotham Pro Medium"/>
              <a:cs typeface="Gotham Pro Medium"/>
            </a:endParaRPr>
          </a:p>
          <a:p>
            <a:pPr marL="7701">
              <a:spcBef>
                <a:spcPts val="688"/>
              </a:spcBef>
            </a:pPr>
            <a:r>
              <a:rPr sz="2000" spc="-45" dirty="0">
                <a:solidFill>
                  <a:srgbClr val="231F20"/>
                </a:solidFill>
                <a:latin typeface="Gotham Pro"/>
                <a:cs typeface="Gotham Pro"/>
              </a:rPr>
              <a:t>Опыт</a:t>
            </a:r>
            <a:r>
              <a:rPr sz="2000" spc="-24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2000" spc="-39" dirty="0">
                <a:solidFill>
                  <a:srgbClr val="231F20"/>
                </a:solidFill>
                <a:latin typeface="Gotham Pro"/>
                <a:cs typeface="Gotham Pro"/>
              </a:rPr>
              <a:t>самоуправления</a:t>
            </a:r>
            <a:r>
              <a:rPr sz="2000" spc="-21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2000" spc="-45" dirty="0">
                <a:solidFill>
                  <a:srgbClr val="231F20"/>
                </a:solidFill>
                <a:latin typeface="Gotham Pro"/>
                <a:cs typeface="Gotham Pro"/>
              </a:rPr>
              <a:t>«Школьный</a:t>
            </a:r>
            <a:r>
              <a:rPr sz="2000" spc="-24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2000" spc="-39" dirty="0">
                <a:solidFill>
                  <a:srgbClr val="231F20"/>
                </a:solidFill>
                <a:latin typeface="Gotham Pro"/>
                <a:cs typeface="Gotham Pro"/>
              </a:rPr>
              <a:t>пресс-центр»</a:t>
            </a:r>
            <a:endParaRPr sz="2000" dirty="0">
              <a:latin typeface="Gotham Pro"/>
              <a:cs typeface="Gotham Pr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5CF558-871F-32B6-884E-3369E3B13B5B}"/>
              </a:ext>
            </a:extLst>
          </p:cNvPr>
          <p:cNvSpPr txBox="1"/>
          <p:nvPr/>
        </p:nvSpPr>
        <p:spPr>
          <a:xfrm>
            <a:off x="8358395" y="563646"/>
            <a:ext cx="3508485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Титульный слайд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98D98C-FF0D-0B6E-4DC8-1AD77C081548}"/>
              </a:ext>
            </a:extLst>
          </p:cNvPr>
          <p:cNvSpPr txBox="1"/>
          <p:nvPr/>
        </p:nvSpPr>
        <p:spPr>
          <a:xfrm>
            <a:off x="1371600" y="4344712"/>
            <a:ext cx="10820400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Адрес сайта образовательной организации</a:t>
            </a:r>
          </a:p>
          <a:p>
            <a:r>
              <a:rPr lang="ru-RU" sz="2000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ФИО руководителя</a:t>
            </a:r>
          </a:p>
          <a:p>
            <a:r>
              <a:rPr lang="ru-RU" sz="2000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Контакты руководителя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3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3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4000"/>
              </a:lnSpc>
              <a:spcBef>
                <a:spcPts val="0"/>
              </a:spcBef>
            </a:pP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Автор (авторы) </a:t>
            </a:r>
            <a:b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воспитательной практики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187F-D314-EF87-8DDF-2E9563DE2497}"/>
              </a:ext>
            </a:extLst>
          </p:cNvPr>
          <p:cNvSpPr txBox="1"/>
          <p:nvPr/>
        </p:nvSpPr>
        <p:spPr>
          <a:xfrm>
            <a:off x="9977450" y="551617"/>
            <a:ext cx="187927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Слайд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7B1BB3-732B-14B4-3022-F18A64CA3C18}"/>
              </a:ext>
            </a:extLst>
          </p:cNvPr>
          <p:cNvGrpSpPr/>
          <p:nvPr/>
        </p:nvGrpSpPr>
        <p:grpSpPr>
          <a:xfrm>
            <a:off x="863709" y="1976682"/>
            <a:ext cx="10490094" cy="3496359"/>
            <a:chOff x="761804" y="2464512"/>
            <a:chExt cx="10490094" cy="3496359"/>
          </a:xfrm>
        </p:grpSpPr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D95A0C22-9D57-7883-E9B4-E674B2B35170}"/>
                </a:ext>
              </a:extLst>
            </p:cNvPr>
            <p:cNvSpPr txBox="1"/>
            <p:nvPr/>
          </p:nvSpPr>
          <p:spPr>
            <a:xfrm>
              <a:off x="1503924" y="3558067"/>
              <a:ext cx="3454414" cy="627814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indent="106663">
                <a:lnSpc>
                  <a:spcPct val="122900"/>
                </a:lnSpc>
                <a:spcBef>
                  <a:spcPts val="58"/>
                </a:spcBef>
              </a:pP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Практика разработана вами </a:t>
              </a:r>
              <a:r>
                <a:rPr sz="1728" spc="15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как</a:t>
              </a:r>
              <a:r>
                <a:rPr sz="1728" spc="-6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автором</a:t>
              </a:r>
              <a:r>
                <a:rPr sz="1728" spc="-6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или</a:t>
              </a:r>
              <a:r>
                <a:rPr sz="1728" spc="-6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коллективом</a:t>
              </a:r>
              <a:endParaRPr sz="1728" dirty="0">
                <a:latin typeface="Gotham Pro"/>
                <a:cs typeface="Gotham Pro"/>
              </a:endParaRPr>
            </a:p>
          </p:txBody>
        </p:sp>
        <p:grpSp>
          <p:nvGrpSpPr>
            <p:cNvPr id="24" name="object 6">
              <a:extLst>
                <a:ext uri="{FF2B5EF4-FFF2-40B4-BE49-F238E27FC236}">
                  <a16:creationId xmlns:a16="http://schemas.microsoft.com/office/drawing/2014/main" id="{170FCEB3-D3DA-A309-41B4-DB8943BCDAFF}"/>
                </a:ext>
              </a:extLst>
            </p:cNvPr>
            <p:cNvGrpSpPr/>
            <p:nvPr/>
          </p:nvGrpSpPr>
          <p:grpSpPr>
            <a:xfrm>
              <a:off x="761804" y="2546118"/>
              <a:ext cx="4938453" cy="3414753"/>
              <a:chOff x="1057556" y="3743257"/>
              <a:chExt cx="8143875" cy="5631180"/>
            </a:xfrm>
          </p:grpSpPr>
          <p:sp>
            <p:nvSpPr>
              <p:cNvPr id="42" name="object 7">
                <a:extLst>
                  <a:ext uri="{FF2B5EF4-FFF2-40B4-BE49-F238E27FC236}">
                    <a16:creationId xmlns:a16="http://schemas.microsoft.com/office/drawing/2014/main" id="{D5961581-8991-97FB-6343-739987C2F4A8}"/>
                  </a:ext>
                </a:extLst>
              </p:cNvPr>
              <p:cNvSpPr/>
              <p:nvPr/>
            </p:nvSpPr>
            <p:spPr>
              <a:xfrm>
                <a:off x="1094386" y="4257861"/>
                <a:ext cx="8070215" cy="5079365"/>
              </a:xfrm>
              <a:custGeom>
                <a:avLst/>
                <a:gdLst/>
                <a:ahLst/>
                <a:cxnLst/>
                <a:rect l="l" t="t" r="r" b="b"/>
                <a:pathLst>
                  <a:path w="8070215" h="5079365">
                    <a:moveTo>
                      <a:pt x="7367943" y="5079122"/>
                    </a:moveTo>
                    <a:lnTo>
                      <a:pt x="702261" y="5079122"/>
                    </a:lnTo>
                    <a:lnTo>
                      <a:pt x="654179" y="5077502"/>
                    </a:lnTo>
                    <a:lnTo>
                      <a:pt x="606967" y="5072712"/>
                    </a:lnTo>
                    <a:lnTo>
                      <a:pt x="560730" y="5064855"/>
                    </a:lnTo>
                    <a:lnTo>
                      <a:pt x="515571" y="5054037"/>
                    </a:lnTo>
                    <a:lnTo>
                      <a:pt x="471595" y="5040363"/>
                    </a:lnTo>
                    <a:lnTo>
                      <a:pt x="428907" y="5023936"/>
                    </a:lnTo>
                    <a:lnTo>
                      <a:pt x="387612" y="5004861"/>
                    </a:lnTo>
                    <a:lnTo>
                      <a:pt x="347814" y="4983244"/>
                    </a:lnTo>
                    <a:lnTo>
                      <a:pt x="309618" y="4959188"/>
                    </a:lnTo>
                    <a:lnTo>
                      <a:pt x="273128" y="4932799"/>
                    </a:lnTo>
                    <a:lnTo>
                      <a:pt x="238449" y="4904180"/>
                    </a:lnTo>
                    <a:lnTo>
                      <a:pt x="205686" y="4873436"/>
                    </a:lnTo>
                    <a:lnTo>
                      <a:pt x="174942" y="4840673"/>
                    </a:lnTo>
                    <a:lnTo>
                      <a:pt x="146323" y="4805994"/>
                    </a:lnTo>
                    <a:lnTo>
                      <a:pt x="119934" y="4769504"/>
                    </a:lnTo>
                    <a:lnTo>
                      <a:pt x="95878" y="4731307"/>
                    </a:lnTo>
                    <a:lnTo>
                      <a:pt x="74261" y="4691509"/>
                    </a:lnTo>
                    <a:lnTo>
                      <a:pt x="55186" y="4650214"/>
                    </a:lnTo>
                    <a:lnTo>
                      <a:pt x="38759" y="4607527"/>
                    </a:lnTo>
                    <a:lnTo>
                      <a:pt x="25085" y="4563551"/>
                    </a:lnTo>
                    <a:lnTo>
                      <a:pt x="14267" y="4518392"/>
                    </a:lnTo>
                    <a:lnTo>
                      <a:pt x="6410" y="4472155"/>
                    </a:lnTo>
                    <a:lnTo>
                      <a:pt x="1620" y="4424943"/>
                    </a:lnTo>
                    <a:lnTo>
                      <a:pt x="0" y="4376861"/>
                    </a:lnTo>
                    <a:lnTo>
                      <a:pt x="0" y="702250"/>
                    </a:lnTo>
                    <a:lnTo>
                      <a:pt x="1620" y="654170"/>
                    </a:lnTo>
                    <a:lnTo>
                      <a:pt x="6410" y="606959"/>
                    </a:lnTo>
                    <a:lnTo>
                      <a:pt x="14267" y="560723"/>
                    </a:lnTo>
                    <a:lnTo>
                      <a:pt x="25085" y="515565"/>
                    </a:lnTo>
                    <a:lnTo>
                      <a:pt x="38759" y="471590"/>
                    </a:lnTo>
                    <a:lnTo>
                      <a:pt x="55186" y="428903"/>
                    </a:lnTo>
                    <a:lnTo>
                      <a:pt x="74261" y="387609"/>
                    </a:lnTo>
                    <a:lnTo>
                      <a:pt x="95878" y="347811"/>
                    </a:lnTo>
                    <a:lnTo>
                      <a:pt x="119934" y="309616"/>
                    </a:lnTo>
                    <a:lnTo>
                      <a:pt x="146323" y="273126"/>
                    </a:lnTo>
                    <a:lnTo>
                      <a:pt x="174942" y="238448"/>
                    </a:lnTo>
                    <a:lnTo>
                      <a:pt x="205686" y="205684"/>
                    </a:lnTo>
                    <a:lnTo>
                      <a:pt x="238449" y="174941"/>
                    </a:lnTo>
                    <a:lnTo>
                      <a:pt x="273128" y="146323"/>
                    </a:lnTo>
                    <a:lnTo>
                      <a:pt x="309618" y="119933"/>
                    </a:lnTo>
                    <a:lnTo>
                      <a:pt x="347814" y="95878"/>
                    </a:lnTo>
                    <a:lnTo>
                      <a:pt x="387612" y="74260"/>
                    </a:lnTo>
                    <a:lnTo>
                      <a:pt x="428907" y="55186"/>
                    </a:lnTo>
                    <a:lnTo>
                      <a:pt x="471595" y="38759"/>
                    </a:lnTo>
                    <a:lnTo>
                      <a:pt x="515571" y="25085"/>
                    </a:lnTo>
                    <a:lnTo>
                      <a:pt x="560730" y="14267"/>
                    </a:lnTo>
                    <a:lnTo>
                      <a:pt x="606967" y="6410"/>
                    </a:lnTo>
                    <a:lnTo>
                      <a:pt x="654179" y="1620"/>
                    </a:lnTo>
                    <a:lnTo>
                      <a:pt x="702261" y="0"/>
                    </a:lnTo>
                    <a:lnTo>
                      <a:pt x="7367943" y="0"/>
                    </a:lnTo>
                    <a:lnTo>
                      <a:pt x="7416023" y="1620"/>
                    </a:lnTo>
                    <a:lnTo>
                      <a:pt x="7463234" y="6410"/>
                    </a:lnTo>
                    <a:lnTo>
                      <a:pt x="7509471" y="14267"/>
                    </a:lnTo>
                    <a:lnTo>
                      <a:pt x="7554629" y="25085"/>
                    </a:lnTo>
                    <a:lnTo>
                      <a:pt x="7598604" y="38759"/>
                    </a:lnTo>
                    <a:lnTo>
                      <a:pt x="7641292" y="55186"/>
                    </a:lnTo>
                    <a:lnTo>
                      <a:pt x="7682587" y="74260"/>
                    </a:lnTo>
                    <a:lnTo>
                      <a:pt x="7722384" y="95878"/>
                    </a:lnTo>
                    <a:lnTo>
                      <a:pt x="7760581" y="119933"/>
                    </a:lnTo>
                    <a:lnTo>
                      <a:pt x="7797071" y="146323"/>
                    </a:lnTo>
                    <a:lnTo>
                      <a:pt x="7831750" y="174941"/>
                    </a:lnTo>
                    <a:lnTo>
                      <a:pt x="7864514" y="205684"/>
                    </a:lnTo>
                    <a:lnTo>
                      <a:pt x="7895258" y="238448"/>
                    </a:lnTo>
                    <a:lnTo>
                      <a:pt x="7923877" y="273126"/>
                    </a:lnTo>
                    <a:lnTo>
                      <a:pt x="7950267" y="309616"/>
                    </a:lnTo>
                    <a:lnTo>
                      <a:pt x="7974323" y="347811"/>
                    </a:lnTo>
                    <a:lnTo>
                      <a:pt x="7995941" y="387609"/>
                    </a:lnTo>
                    <a:lnTo>
                      <a:pt x="8015016" y="428903"/>
                    </a:lnTo>
                    <a:lnTo>
                      <a:pt x="8031443" y="471590"/>
                    </a:lnTo>
                    <a:lnTo>
                      <a:pt x="8045118" y="515565"/>
                    </a:lnTo>
                    <a:lnTo>
                      <a:pt x="8055936" y="560723"/>
                    </a:lnTo>
                    <a:lnTo>
                      <a:pt x="8063793" y="606959"/>
                    </a:lnTo>
                    <a:lnTo>
                      <a:pt x="8068584" y="654170"/>
                    </a:lnTo>
                    <a:lnTo>
                      <a:pt x="8070204" y="702250"/>
                    </a:lnTo>
                    <a:lnTo>
                      <a:pt x="8070204" y="4376861"/>
                    </a:lnTo>
                    <a:lnTo>
                      <a:pt x="8068584" y="4424943"/>
                    </a:lnTo>
                    <a:lnTo>
                      <a:pt x="8063793" y="4472155"/>
                    </a:lnTo>
                    <a:lnTo>
                      <a:pt x="8055936" y="4518392"/>
                    </a:lnTo>
                    <a:lnTo>
                      <a:pt x="8045118" y="4563551"/>
                    </a:lnTo>
                    <a:lnTo>
                      <a:pt x="8031443" y="4607527"/>
                    </a:lnTo>
                    <a:lnTo>
                      <a:pt x="8015016" y="4650214"/>
                    </a:lnTo>
                    <a:lnTo>
                      <a:pt x="7995941" y="4691509"/>
                    </a:lnTo>
                    <a:lnTo>
                      <a:pt x="7974323" y="4731307"/>
                    </a:lnTo>
                    <a:lnTo>
                      <a:pt x="7950267" y="4769504"/>
                    </a:lnTo>
                    <a:lnTo>
                      <a:pt x="7923877" y="4805994"/>
                    </a:lnTo>
                    <a:lnTo>
                      <a:pt x="7895258" y="4840673"/>
                    </a:lnTo>
                    <a:lnTo>
                      <a:pt x="7864514" y="4873436"/>
                    </a:lnTo>
                    <a:lnTo>
                      <a:pt x="7831750" y="4904180"/>
                    </a:lnTo>
                    <a:lnTo>
                      <a:pt x="7797071" y="4932799"/>
                    </a:lnTo>
                    <a:lnTo>
                      <a:pt x="7760581" y="4959188"/>
                    </a:lnTo>
                    <a:lnTo>
                      <a:pt x="7722384" y="4983244"/>
                    </a:lnTo>
                    <a:lnTo>
                      <a:pt x="7682587" y="5004861"/>
                    </a:lnTo>
                    <a:lnTo>
                      <a:pt x="7641292" y="5023936"/>
                    </a:lnTo>
                    <a:lnTo>
                      <a:pt x="7598604" y="5040363"/>
                    </a:lnTo>
                    <a:lnTo>
                      <a:pt x="7554629" y="5054037"/>
                    </a:lnTo>
                    <a:lnTo>
                      <a:pt x="7509471" y="5064855"/>
                    </a:lnTo>
                    <a:lnTo>
                      <a:pt x="7463234" y="5072712"/>
                    </a:lnTo>
                    <a:lnTo>
                      <a:pt x="7416023" y="5077502"/>
                    </a:lnTo>
                    <a:lnTo>
                      <a:pt x="7367943" y="5079122"/>
                    </a:lnTo>
                    <a:close/>
                  </a:path>
                </a:pathLst>
              </a:custGeom>
              <a:ln w="73296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3570C207-C46C-E01C-F185-AA39015C396F}"/>
                  </a:ext>
                </a:extLst>
              </p:cNvPr>
              <p:cNvSpPr/>
              <p:nvPr/>
            </p:nvSpPr>
            <p:spPr>
              <a:xfrm>
                <a:off x="2949930" y="3743257"/>
                <a:ext cx="4359275" cy="1377315"/>
              </a:xfrm>
              <a:custGeom>
                <a:avLst/>
                <a:gdLst/>
                <a:ahLst/>
                <a:cxnLst/>
                <a:rect l="l" t="t" r="r" b="b"/>
                <a:pathLst>
                  <a:path w="4359275" h="1377314">
                    <a:moveTo>
                      <a:pt x="4359102" y="0"/>
                    </a:moveTo>
                    <a:lnTo>
                      <a:pt x="0" y="0"/>
                    </a:lnTo>
                    <a:lnTo>
                      <a:pt x="0" y="1377109"/>
                    </a:lnTo>
                    <a:lnTo>
                      <a:pt x="4359102" y="1377109"/>
                    </a:lnTo>
                    <a:lnTo>
                      <a:pt x="435910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59651420-9DB5-9CFD-CC5F-0E278B2BB11E}"/>
                </a:ext>
              </a:extLst>
            </p:cNvPr>
            <p:cNvSpPr txBox="1"/>
            <p:nvPr/>
          </p:nvSpPr>
          <p:spPr>
            <a:xfrm>
              <a:off x="2102762" y="2464512"/>
              <a:ext cx="2142499" cy="802955"/>
            </a:xfrm>
            <a:prstGeom prst="rect">
              <a:avLst/>
            </a:prstGeom>
          </p:spPr>
          <p:txBody>
            <a:bodyPr vert="horz" wrap="square" lIns="0" tIns="136313" rIns="0" bIns="0" rtlCol="0">
              <a:spAutoFit/>
            </a:bodyPr>
            <a:lstStyle/>
            <a:p>
              <a:pPr marL="151330" marR="3081" indent="-144014">
                <a:lnSpc>
                  <a:spcPct val="71800"/>
                </a:lnSpc>
                <a:spcBef>
                  <a:spcPts val="1073"/>
                </a:spcBef>
              </a:pPr>
              <a:r>
                <a:rPr sz="3002" b="1" spc="-3" dirty="0">
                  <a:solidFill>
                    <a:srgbClr val="010202"/>
                  </a:solidFill>
                  <a:latin typeface="Gotham Pro"/>
                  <a:cs typeface="Gotham Pro"/>
                </a:rPr>
                <a:t>Ав</a:t>
              </a:r>
              <a:r>
                <a:rPr sz="3002" b="1" spc="-64" dirty="0">
                  <a:solidFill>
                    <a:srgbClr val="010202"/>
                  </a:solidFill>
                  <a:latin typeface="Gotham Pro"/>
                  <a:cs typeface="Gotham Pro"/>
                </a:rPr>
                <a:t>т</a:t>
              </a:r>
              <a:r>
                <a:rPr sz="3002" b="1" spc="-3" dirty="0">
                  <a:solidFill>
                    <a:srgbClr val="010202"/>
                  </a:solidFill>
                  <a:latin typeface="Gotham Pro"/>
                  <a:cs typeface="Gotham Pro"/>
                </a:rPr>
                <a:t>орс</a:t>
              </a:r>
              <a:r>
                <a:rPr sz="3002" b="1" spc="-33" dirty="0">
                  <a:solidFill>
                    <a:srgbClr val="010202"/>
                  </a:solidFill>
                  <a:latin typeface="Gotham Pro"/>
                  <a:cs typeface="Gotham Pro"/>
                </a:rPr>
                <a:t>к</a:t>
              </a:r>
              <a:r>
                <a:rPr sz="3002" b="1" spc="-3" dirty="0">
                  <a:solidFill>
                    <a:srgbClr val="010202"/>
                  </a:solidFill>
                  <a:latin typeface="Gotham Pro"/>
                  <a:cs typeface="Gotham Pro"/>
                </a:rPr>
                <a:t>ая  </a:t>
              </a:r>
              <a:r>
                <a:rPr sz="3002" b="1" spc="-6" dirty="0">
                  <a:solidFill>
                    <a:srgbClr val="010202"/>
                  </a:solidFill>
                  <a:latin typeface="Gotham Pro"/>
                  <a:cs typeface="Gotham Pro"/>
                </a:rPr>
                <a:t>практика</a:t>
              </a:r>
              <a:endParaRPr sz="3002" dirty="0">
                <a:latin typeface="Gotham Pro"/>
                <a:cs typeface="Gotham Pro"/>
              </a:endParaRPr>
            </a:p>
          </p:txBody>
        </p:sp>
        <p:grpSp>
          <p:nvGrpSpPr>
            <p:cNvPr id="27" name="object 10">
              <a:extLst>
                <a:ext uri="{FF2B5EF4-FFF2-40B4-BE49-F238E27FC236}">
                  <a16:creationId xmlns:a16="http://schemas.microsoft.com/office/drawing/2014/main" id="{3BF06251-6155-EA26-CAC3-D2A72189A100}"/>
                </a:ext>
              </a:extLst>
            </p:cNvPr>
            <p:cNvGrpSpPr/>
            <p:nvPr/>
          </p:nvGrpSpPr>
          <p:grpSpPr>
            <a:xfrm>
              <a:off x="3049004" y="4307697"/>
              <a:ext cx="226033" cy="597620"/>
              <a:chOff x="4829319" y="6648231"/>
              <a:chExt cx="372745" cy="985519"/>
            </a:xfrm>
          </p:grpSpPr>
          <p:sp>
            <p:nvSpPr>
              <p:cNvPr id="39" name="object 11">
                <a:extLst>
                  <a:ext uri="{FF2B5EF4-FFF2-40B4-BE49-F238E27FC236}">
                    <a16:creationId xmlns:a16="http://schemas.microsoft.com/office/drawing/2014/main" id="{4C161FA3-58BA-74BA-4836-C4DB796EDBC0}"/>
                  </a:ext>
                </a:extLst>
              </p:cNvPr>
              <p:cNvSpPr/>
              <p:nvPr/>
            </p:nvSpPr>
            <p:spPr>
              <a:xfrm>
                <a:off x="5015442" y="7333446"/>
                <a:ext cx="0" cy="300355"/>
              </a:xfrm>
              <a:custGeom>
                <a:avLst/>
                <a:gdLst/>
                <a:ahLst/>
                <a:cxnLst/>
                <a:rect l="l" t="t" r="r" b="b"/>
                <a:pathLst>
                  <a:path h="300354">
                    <a:moveTo>
                      <a:pt x="0" y="300033"/>
                    </a:moveTo>
                    <a:lnTo>
                      <a:pt x="0" y="0"/>
                    </a:lnTo>
                    <a:lnTo>
                      <a:pt x="0" y="300033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0" name="object 12">
                <a:extLst>
                  <a:ext uri="{FF2B5EF4-FFF2-40B4-BE49-F238E27FC236}">
                    <a16:creationId xmlns:a16="http://schemas.microsoft.com/office/drawing/2014/main" id="{C6569533-5C2A-5D7F-DBC9-BF9395D5561B}"/>
                  </a:ext>
                </a:extLst>
              </p:cNvPr>
              <p:cNvSpPr/>
              <p:nvPr/>
            </p:nvSpPr>
            <p:spPr>
              <a:xfrm>
                <a:off x="4952617" y="6648231"/>
                <a:ext cx="12573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25729" h="685800">
                    <a:moveTo>
                      <a:pt x="0" y="685214"/>
                    </a:moveTo>
                    <a:lnTo>
                      <a:pt x="125650" y="685214"/>
                    </a:lnTo>
                    <a:lnTo>
                      <a:pt x="125650" y="0"/>
                    </a:lnTo>
                    <a:lnTo>
                      <a:pt x="0" y="0"/>
                    </a:lnTo>
                    <a:lnTo>
                      <a:pt x="0" y="685214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1" name="object 13">
                <a:extLst>
                  <a:ext uri="{FF2B5EF4-FFF2-40B4-BE49-F238E27FC236}">
                    <a16:creationId xmlns:a16="http://schemas.microsoft.com/office/drawing/2014/main" id="{C47A7EEA-3D0A-8612-4EB7-C87DD205D101}"/>
                  </a:ext>
                </a:extLst>
              </p:cNvPr>
              <p:cNvSpPr/>
              <p:nvPr/>
            </p:nvSpPr>
            <p:spPr>
              <a:xfrm>
                <a:off x="4829319" y="7192282"/>
                <a:ext cx="372745" cy="441325"/>
              </a:xfrm>
              <a:custGeom>
                <a:avLst/>
                <a:gdLst/>
                <a:ahLst/>
                <a:cxnLst/>
                <a:rect l="l" t="t" r="r" b="b"/>
                <a:pathLst>
                  <a:path w="372745" h="441325">
                    <a:moveTo>
                      <a:pt x="372250" y="0"/>
                    </a:moveTo>
                    <a:lnTo>
                      <a:pt x="186119" y="79076"/>
                    </a:lnTo>
                    <a:lnTo>
                      <a:pt x="0" y="0"/>
                    </a:lnTo>
                    <a:lnTo>
                      <a:pt x="186119" y="441201"/>
                    </a:lnTo>
                    <a:lnTo>
                      <a:pt x="372250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6A497419-A0F9-E5B0-64C0-A5BF247D634D}"/>
                </a:ext>
              </a:extLst>
            </p:cNvPr>
            <p:cNvSpPr txBox="1"/>
            <p:nvPr/>
          </p:nvSpPr>
          <p:spPr>
            <a:xfrm>
              <a:off x="1570473" y="5014464"/>
              <a:ext cx="3321182" cy="627814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indent="582602">
                <a:lnSpc>
                  <a:spcPct val="122900"/>
                </a:lnSpc>
                <a:spcBef>
                  <a:spcPts val="58"/>
                </a:spcBef>
              </a:pPr>
              <a:r>
                <a:rPr sz="1728" spc="15" dirty="0">
                  <a:solidFill>
                    <a:srgbClr val="010202"/>
                  </a:solidFill>
                  <a:latin typeface="Gotham Pro"/>
                  <a:cs typeface="Gotham Pro"/>
                </a:rPr>
                <a:t>Ваши</a:t>
              </a:r>
              <a:r>
                <a:rPr sz="1728" spc="79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5" dirty="0">
                  <a:solidFill>
                    <a:srgbClr val="010202"/>
                  </a:solidFill>
                  <a:latin typeface="Gotham Pro"/>
                  <a:cs typeface="Gotham Pro"/>
                </a:rPr>
                <a:t>ФИО</a:t>
              </a:r>
              <a:r>
                <a:rPr sz="1728" spc="79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и</a:t>
              </a:r>
              <a:r>
                <a:rPr sz="1728" spc="79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9" dirty="0">
                  <a:solidFill>
                    <a:srgbClr val="010202"/>
                  </a:solidFill>
                  <a:latin typeface="Gotham Pro"/>
                  <a:cs typeface="Gotham Pro"/>
                </a:rPr>
                <a:t>(или)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5" dirty="0">
                  <a:solidFill>
                    <a:srgbClr val="010202"/>
                  </a:solidFill>
                  <a:latin typeface="Gotham Pro"/>
                  <a:cs typeface="Gotham Pro"/>
                </a:rPr>
                <a:t>ФИО</a:t>
              </a:r>
              <a:r>
                <a:rPr sz="1728" spc="-15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авторского</a:t>
              </a:r>
              <a:r>
                <a:rPr sz="1728" spc="-15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коллектива</a:t>
              </a:r>
              <a:endParaRPr sz="1728">
                <a:latin typeface="Gotham Pro"/>
                <a:cs typeface="Gotham Pro"/>
              </a:endParaRPr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3E3482F0-C9F7-7073-5FEA-D1EF48BA6AB4}"/>
                </a:ext>
              </a:extLst>
            </p:cNvPr>
            <p:cNvSpPr txBox="1"/>
            <p:nvPr/>
          </p:nvSpPr>
          <p:spPr>
            <a:xfrm>
              <a:off x="7129224" y="3557942"/>
              <a:ext cx="3307320" cy="627814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indent="276091">
                <a:lnSpc>
                  <a:spcPct val="122900"/>
                </a:lnSpc>
                <a:spcBef>
                  <a:spcPts val="58"/>
                </a:spcBef>
              </a:pP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Практика адаптирована </a:t>
              </a:r>
              <a:r>
                <a:rPr sz="1728" spc="15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под</a:t>
              </a:r>
              <a:r>
                <a:rPr sz="1728" spc="-18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педагогические</a:t>
              </a:r>
              <a:r>
                <a:rPr sz="1728" spc="-15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условия</a:t>
              </a:r>
              <a:endParaRPr sz="1728">
                <a:latin typeface="Gotham Pro"/>
                <a:cs typeface="Gotham Pro"/>
              </a:endParaRPr>
            </a:p>
          </p:txBody>
        </p:sp>
        <p:grpSp>
          <p:nvGrpSpPr>
            <p:cNvPr id="30" name="object 16">
              <a:extLst>
                <a:ext uri="{FF2B5EF4-FFF2-40B4-BE49-F238E27FC236}">
                  <a16:creationId xmlns:a16="http://schemas.microsoft.com/office/drawing/2014/main" id="{86D11639-3671-00A8-96A2-CFD8085775BB}"/>
                </a:ext>
              </a:extLst>
            </p:cNvPr>
            <p:cNvGrpSpPr/>
            <p:nvPr/>
          </p:nvGrpSpPr>
          <p:grpSpPr>
            <a:xfrm>
              <a:off x="6313445" y="2546118"/>
              <a:ext cx="4938453" cy="3414753"/>
              <a:chOff x="10212623" y="3743257"/>
              <a:chExt cx="8143875" cy="5631180"/>
            </a:xfrm>
          </p:grpSpPr>
          <p:sp>
            <p:nvSpPr>
              <p:cNvPr id="37" name="object 17">
                <a:extLst>
                  <a:ext uri="{FF2B5EF4-FFF2-40B4-BE49-F238E27FC236}">
                    <a16:creationId xmlns:a16="http://schemas.microsoft.com/office/drawing/2014/main" id="{21CEDA7D-5B81-0AA1-B0D6-508AC026398E}"/>
                  </a:ext>
                </a:extLst>
              </p:cNvPr>
              <p:cNvSpPr/>
              <p:nvPr/>
            </p:nvSpPr>
            <p:spPr>
              <a:xfrm>
                <a:off x="10249453" y="4257861"/>
                <a:ext cx="8070215" cy="5079365"/>
              </a:xfrm>
              <a:custGeom>
                <a:avLst/>
                <a:gdLst/>
                <a:ahLst/>
                <a:cxnLst/>
                <a:rect l="l" t="t" r="r" b="b"/>
                <a:pathLst>
                  <a:path w="8070215" h="5079365">
                    <a:moveTo>
                      <a:pt x="7367943" y="5079122"/>
                    </a:moveTo>
                    <a:lnTo>
                      <a:pt x="702261" y="5079122"/>
                    </a:lnTo>
                    <a:lnTo>
                      <a:pt x="654179" y="5077502"/>
                    </a:lnTo>
                    <a:lnTo>
                      <a:pt x="606967" y="5072712"/>
                    </a:lnTo>
                    <a:lnTo>
                      <a:pt x="560730" y="5064855"/>
                    </a:lnTo>
                    <a:lnTo>
                      <a:pt x="515571" y="5054037"/>
                    </a:lnTo>
                    <a:lnTo>
                      <a:pt x="471595" y="5040363"/>
                    </a:lnTo>
                    <a:lnTo>
                      <a:pt x="428907" y="5023936"/>
                    </a:lnTo>
                    <a:lnTo>
                      <a:pt x="387612" y="5004861"/>
                    </a:lnTo>
                    <a:lnTo>
                      <a:pt x="347814" y="4983244"/>
                    </a:lnTo>
                    <a:lnTo>
                      <a:pt x="309618" y="4959188"/>
                    </a:lnTo>
                    <a:lnTo>
                      <a:pt x="273128" y="4932799"/>
                    </a:lnTo>
                    <a:lnTo>
                      <a:pt x="238449" y="4904180"/>
                    </a:lnTo>
                    <a:lnTo>
                      <a:pt x="205686" y="4873436"/>
                    </a:lnTo>
                    <a:lnTo>
                      <a:pt x="174942" y="4840673"/>
                    </a:lnTo>
                    <a:lnTo>
                      <a:pt x="146323" y="4805994"/>
                    </a:lnTo>
                    <a:lnTo>
                      <a:pt x="119934" y="4769504"/>
                    </a:lnTo>
                    <a:lnTo>
                      <a:pt x="95878" y="4731307"/>
                    </a:lnTo>
                    <a:lnTo>
                      <a:pt x="74261" y="4691509"/>
                    </a:lnTo>
                    <a:lnTo>
                      <a:pt x="55186" y="4650214"/>
                    </a:lnTo>
                    <a:lnTo>
                      <a:pt x="38759" y="4607527"/>
                    </a:lnTo>
                    <a:lnTo>
                      <a:pt x="25085" y="4563551"/>
                    </a:lnTo>
                    <a:lnTo>
                      <a:pt x="14267" y="4518392"/>
                    </a:lnTo>
                    <a:lnTo>
                      <a:pt x="6410" y="4472155"/>
                    </a:lnTo>
                    <a:lnTo>
                      <a:pt x="1620" y="4424943"/>
                    </a:lnTo>
                    <a:lnTo>
                      <a:pt x="0" y="4376861"/>
                    </a:lnTo>
                    <a:lnTo>
                      <a:pt x="0" y="702250"/>
                    </a:lnTo>
                    <a:lnTo>
                      <a:pt x="1620" y="654170"/>
                    </a:lnTo>
                    <a:lnTo>
                      <a:pt x="6410" y="606959"/>
                    </a:lnTo>
                    <a:lnTo>
                      <a:pt x="14267" y="560723"/>
                    </a:lnTo>
                    <a:lnTo>
                      <a:pt x="25085" y="515565"/>
                    </a:lnTo>
                    <a:lnTo>
                      <a:pt x="38759" y="471590"/>
                    </a:lnTo>
                    <a:lnTo>
                      <a:pt x="55186" y="428903"/>
                    </a:lnTo>
                    <a:lnTo>
                      <a:pt x="74261" y="387609"/>
                    </a:lnTo>
                    <a:lnTo>
                      <a:pt x="95878" y="347811"/>
                    </a:lnTo>
                    <a:lnTo>
                      <a:pt x="119934" y="309616"/>
                    </a:lnTo>
                    <a:lnTo>
                      <a:pt x="146323" y="273126"/>
                    </a:lnTo>
                    <a:lnTo>
                      <a:pt x="174942" y="238448"/>
                    </a:lnTo>
                    <a:lnTo>
                      <a:pt x="205686" y="205684"/>
                    </a:lnTo>
                    <a:lnTo>
                      <a:pt x="238449" y="174941"/>
                    </a:lnTo>
                    <a:lnTo>
                      <a:pt x="273128" y="146323"/>
                    </a:lnTo>
                    <a:lnTo>
                      <a:pt x="309618" y="119933"/>
                    </a:lnTo>
                    <a:lnTo>
                      <a:pt x="347814" y="95878"/>
                    </a:lnTo>
                    <a:lnTo>
                      <a:pt x="387612" y="74260"/>
                    </a:lnTo>
                    <a:lnTo>
                      <a:pt x="428907" y="55186"/>
                    </a:lnTo>
                    <a:lnTo>
                      <a:pt x="471595" y="38759"/>
                    </a:lnTo>
                    <a:lnTo>
                      <a:pt x="515571" y="25085"/>
                    </a:lnTo>
                    <a:lnTo>
                      <a:pt x="560730" y="14267"/>
                    </a:lnTo>
                    <a:lnTo>
                      <a:pt x="606967" y="6410"/>
                    </a:lnTo>
                    <a:lnTo>
                      <a:pt x="654179" y="1620"/>
                    </a:lnTo>
                    <a:lnTo>
                      <a:pt x="702261" y="0"/>
                    </a:lnTo>
                    <a:lnTo>
                      <a:pt x="7367943" y="0"/>
                    </a:lnTo>
                    <a:lnTo>
                      <a:pt x="7416023" y="1620"/>
                    </a:lnTo>
                    <a:lnTo>
                      <a:pt x="7463234" y="6410"/>
                    </a:lnTo>
                    <a:lnTo>
                      <a:pt x="7509471" y="14267"/>
                    </a:lnTo>
                    <a:lnTo>
                      <a:pt x="7554629" y="25085"/>
                    </a:lnTo>
                    <a:lnTo>
                      <a:pt x="7598604" y="38759"/>
                    </a:lnTo>
                    <a:lnTo>
                      <a:pt x="7641292" y="55186"/>
                    </a:lnTo>
                    <a:lnTo>
                      <a:pt x="7682587" y="74260"/>
                    </a:lnTo>
                    <a:lnTo>
                      <a:pt x="7722384" y="95878"/>
                    </a:lnTo>
                    <a:lnTo>
                      <a:pt x="7760581" y="119933"/>
                    </a:lnTo>
                    <a:lnTo>
                      <a:pt x="7797071" y="146323"/>
                    </a:lnTo>
                    <a:lnTo>
                      <a:pt x="7831750" y="174941"/>
                    </a:lnTo>
                    <a:lnTo>
                      <a:pt x="7864514" y="205684"/>
                    </a:lnTo>
                    <a:lnTo>
                      <a:pt x="7895258" y="238448"/>
                    </a:lnTo>
                    <a:lnTo>
                      <a:pt x="7923877" y="273126"/>
                    </a:lnTo>
                    <a:lnTo>
                      <a:pt x="7950267" y="309616"/>
                    </a:lnTo>
                    <a:lnTo>
                      <a:pt x="7974323" y="347811"/>
                    </a:lnTo>
                    <a:lnTo>
                      <a:pt x="7995941" y="387609"/>
                    </a:lnTo>
                    <a:lnTo>
                      <a:pt x="8015016" y="428903"/>
                    </a:lnTo>
                    <a:lnTo>
                      <a:pt x="8031443" y="471590"/>
                    </a:lnTo>
                    <a:lnTo>
                      <a:pt x="8045118" y="515565"/>
                    </a:lnTo>
                    <a:lnTo>
                      <a:pt x="8055936" y="560723"/>
                    </a:lnTo>
                    <a:lnTo>
                      <a:pt x="8063793" y="606959"/>
                    </a:lnTo>
                    <a:lnTo>
                      <a:pt x="8068584" y="654170"/>
                    </a:lnTo>
                    <a:lnTo>
                      <a:pt x="8070204" y="702250"/>
                    </a:lnTo>
                    <a:lnTo>
                      <a:pt x="8070204" y="4376861"/>
                    </a:lnTo>
                    <a:lnTo>
                      <a:pt x="8068584" y="4424943"/>
                    </a:lnTo>
                    <a:lnTo>
                      <a:pt x="8063793" y="4472155"/>
                    </a:lnTo>
                    <a:lnTo>
                      <a:pt x="8055936" y="4518392"/>
                    </a:lnTo>
                    <a:lnTo>
                      <a:pt x="8045118" y="4563551"/>
                    </a:lnTo>
                    <a:lnTo>
                      <a:pt x="8031443" y="4607527"/>
                    </a:lnTo>
                    <a:lnTo>
                      <a:pt x="8015016" y="4650214"/>
                    </a:lnTo>
                    <a:lnTo>
                      <a:pt x="7995941" y="4691509"/>
                    </a:lnTo>
                    <a:lnTo>
                      <a:pt x="7974323" y="4731307"/>
                    </a:lnTo>
                    <a:lnTo>
                      <a:pt x="7950267" y="4769504"/>
                    </a:lnTo>
                    <a:lnTo>
                      <a:pt x="7923877" y="4805994"/>
                    </a:lnTo>
                    <a:lnTo>
                      <a:pt x="7895258" y="4840673"/>
                    </a:lnTo>
                    <a:lnTo>
                      <a:pt x="7864514" y="4873436"/>
                    </a:lnTo>
                    <a:lnTo>
                      <a:pt x="7831750" y="4904180"/>
                    </a:lnTo>
                    <a:lnTo>
                      <a:pt x="7797071" y="4932799"/>
                    </a:lnTo>
                    <a:lnTo>
                      <a:pt x="7760581" y="4959188"/>
                    </a:lnTo>
                    <a:lnTo>
                      <a:pt x="7722384" y="4983244"/>
                    </a:lnTo>
                    <a:lnTo>
                      <a:pt x="7682587" y="5004861"/>
                    </a:lnTo>
                    <a:lnTo>
                      <a:pt x="7641292" y="5023936"/>
                    </a:lnTo>
                    <a:lnTo>
                      <a:pt x="7598604" y="5040363"/>
                    </a:lnTo>
                    <a:lnTo>
                      <a:pt x="7554629" y="5054037"/>
                    </a:lnTo>
                    <a:lnTo>
                      <a:pt x="7509471" y="5064855"/>
                    </a:lnTo>
                    <a:lnTo>
                      <a:pt x="7463234" y="5072712"/>
                    </a:lnTo>
                    <a:lnTo>
                      <a:pt x="7416023" y="5077502"/>
                    </a:lnTo>
                    <a:lnTo>
                      <a:pt x="7367943" y="5079122"/>
                    </a:lnTo>
                    <a:close/>
                  </a:path>
                </a:pathLst>
              </a:custGeom>
              <a:ln w="73296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8" name="object 18">
                <a:extLst>
                  <a:ext uri="{FF2B5EF4-FFF2-40B4-BE49-F238E27FC236}">
                    <a16:creationId xmlns:a16="http://schemas.microsoft.com/office/drawing/2014/main" id="{F3BC323C-3F34-3747-55C9-E841AB87CDDB}"/>
                  </a:ext>
                </a:extLst>
              </p:cNvPr>
              <p:cNvSpPr/>
              <p:nvPr/>
            </p:nvSpPr>
            <p:spPr>
              <a:xfrm>
                <a:off x="11260546" y="3743257"/>
                <a:ext cx="6048375" cy="1377315"/>
              </a:xfrm>
              <a:custGeom>
                <a:avLst/>
                <a:gdLst/>
                <a:ahLst/>
                <a:cxnLst/>
                <a:rect l="l" t="t" r="r" b="b"/>
                <a:pathLst>
                  <a:path w="6048375" h="1377314">
                    <a:moveTo>
                      <a:pt x="6048014" y="0"/>
                    </a:moveTo>
                    <a:lnTo>
                      <a:pt x="0" y="0"/>
                    </a:lnTo>
                    <a:lnTo>
                      <a:pt x="0" y="1377109"/>
                    </a:lnTo>
                    <a:lnTo>
                      <a:pt x="6048014" y="1377109"/>
                    </a:lnTo>
                    <a:lnTo>
                      <a:pt x="604801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31" name="object 19">
              <a:extLst>
                <a:ext uri="{FF2B5EF4-FFF2-40B4-BE49-F238E27FC236}">
                  <a16:creationId xmlns:a16="http://schemas.microsoft.com/office/drawing/2014/main" id="{68A894CE-FECE-DC0C-BBF1-28FF39CB78B3}"/>
                </a:ext>
              </a:extLst>
            </p:cNvPr>
            <p:cNvSpPr txBox="1"/>
            <p:nvPr/>
          </p:nvSpPr>
          <p:spPr>
            <a:xfrm>
              <a:off x="7137141" y="2464512"/>
              <a:ext cx="3291147" cy="802955"/>
            </a:xfrm>
            <a:prstGeom prst="rect">
              <a:avLst/>
            </a:prstGeom>
          </p:spPr>
          <p:txBody>
            <a:bodyPr vert="horz" wrap="square" lIns="0" tIns="136313" rIns="0" bIns="0" rtlCol="0">
              <a:spAutoFit/>
            </a:bodyPr>
            <a:lstStyle/>
            <a:p>
              <a:pPr marL="668471" marR="3081" indent="-661155">
                <a:lnSpc>
                  <a:spcPct val="71800"/>
                </a:lnSpc>
                <a:spcBef>
                  <a:spcPts val="1073"/>
                </a:spcBef>
              </a:pPr>
              <a:r>
                <a:rPr sz="3002" b="1" spc="-3" dirty="0">
                  <a:solidFill>
                    <a:srgbClr val="010202"/>
                  </a:solidFill>
                  <a:latin typeface="Gotham Pro"/>
                  <a:cs typeface="Gotham Pro"/>
                </a:rPr>
                <a:t>Заимствованная  </a:t>
              </a:r>
              <a:r>
                <a:rPr sz="3002" b="1" spc="-6" dirty="0">
                  <a:solidFill>
                    <a:srgbClr val="010202"/>
                  </a:solidFill>
                  <a:latin typeface="Gotham Pro"/>
                  <a:cs typeface="Gotham Pro"/>
                </a:rPr>
                <a:t>практика</a:t>
              </a:r>
              <a:endParaRPr sz="3002">
                <a:latin typeface="Gotham Pro"/>
                <a:cs typeface="Gotham Pro"/>
              </a:endParaRPr>
            </a:p>
          </p:txBody>
        </p:sp>
        <p:grpSp>
          <p:nvGrpSpPr>
            <p:cNvPr id="32" name="object 20">
              <a:extLst>
                <a:ext uri="{FF2B5EF4-FFF2-40B4-BE49-F238E27FC236}">
                  <a16:creationId xmlns:a16="http://schemas.microsoft.com/office/drawing/2014/main" id="{909CCC8D-C802-4052-9482-759B0E28938F}"/>
                </a:ext>
              </a:extLst>
            </p:cNvPr>
            <p:cNvGrpSpPr/>
            <p:nvPr/>
          </p:nvGrpSpPr>
          <p:grpSpPr>
            <a:xfrm>
              <a:off x="8600645" y="4307697"/>
              <a:ext cx="226033" cy="597620"/>
              <a:chOff x="13984386" y="6648231"/>
              <a:chExt cx="372745" cy="985519"/>
            </a:xfrm>
          </p:grpSpPr>
          <p:sp>
            <p:nvSpPr>
              <p:cNvPr id="34" name="object 21">
                <a:extLst>
                  <a:ext uri="{FF2B5EF4-FFF2-40B4-BE49-F238E27FC236}">
                    <a16:creationId xmlns:a16="http://schemas.microsoft.com/office/drawing/2014/main" id="{16FC0948-14A5-117F-EA2E-6BE254E50CD6}"/>
                  </a:ext>
                </a:extLst>
              </p:cNvPr>
              <p:cNvSpPr/>
              <p:nvPr/>
            </p:nvSpPr>
            <p:spPr>
              <a:xfrm>
                <a:off x="14170508" y="7333446"/>
                <a:ext cx="0" cy="300355"/>
              </a:xfrm>
              <a:custGeom>
                <a:avLst/>
                <a:gdLst/>
                <a:ahLst/>
                <a:cxnLst/>
                <a:rect l="l" t="t" r="r" b="b"/>
                <a:pathLst>
                  <a:path h="300354">
                    <a:moveTo>
                      <a:pt x="0" y="300033"/>
                    </a:moveTo>
                    <a:lnTo>
                      <a:pt x="0" y="0"/>
                    </a:lnTo>
                    <a:lnTo>
                      <a:pt x="0" y="300033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5" name="object 22">
                <a:extLst>
                  <a:ext uri="{FF2B5EF4-FFF2-40B4-BE49-F238E27FC236}">
                    <a16:creationId xmlns:a16="http://schemas.microsoft.com/office/drawing/2014/main" id="{150E213F-3AEE-AB53-9A4E-5F7C5D334A65}"/>
                  </a:ext>
                </a:extLst>
              </p:cNvPr>
              <p:cNvSpPr/>
              <p:nvPr/>
            </p:nvSpPr>
            <p:spPr>
              <a:xfrm>
                <a:off x="14107685" y="6648231"/>
                <a:ext cx="12573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25730" h="685800">
                    <a:moveTo>
                      <a:pt x="0" y="685214"/>
                    </a:moveTo>
                    <a:lnTo>
                      <a:pt x="125650" y="685214"/>
                    </a:lnTo>
                    <a:lnTo>
                      <a:pt x="125650" y="0"/>
                    </a:lnTo>
                    <a:lnTo>
                      <a:pt x="0" y="0"/>
                    </a:lnTo>
                    <a:lnTo>
                      <a:pt x="0" y="685214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6" name="object 23">
                <a:extLst>
                  <a:ext uri="{FF2B5EF4-FFF2-40B4-BE49-F238E27FC236}">
                    <a16:creationId xmlns:a16="http://schemas.microsoft.com/office/drawing/2014/main" id="{5C900771-9CA4-3322-C823-BB6B028A512A}"/>
                  </a:ext>
                </a:extLst>
              </p:cNvPr>
              <p:cNvSpPr/>
              <p:nvPr/>
            </p:nvSpPr>
            <p:spPr>
              <a:xfrm>
                <a:off x="13984386" y="7192282"/>
                <a:ext cx="372745" cy="441325"/>
              </a:xfrm>
              <a:custGeom>
                <a:avLst/>
                <a:gdLst/>
                <a:ahLst/>
                <a:cxnLst/>
                <a:rect l="l" t="t" r="r" b="b"/>
                <a:pathLst>
                  <a:path w="372744" h="441325">
                    <a:moveTo>
                      <a:pt x="372250" y="0"/>
                    </a:moveTo>
                    <a:lnTo>
                      <a:pt x="186119" y="79076"/>
                    </a:lnTo>
                    <a:lnTo>
                      <a:pt x="0" y="0"/>
                    </a:lnTo>
                    <a:lnTo>
                      <a:pt x="186119" y="441201"/>
                    </a:lnTo>
                    <a:lnTo>
                      <a:pt x="37225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C34BD0DF-BF24-C2CA-B19E-8A8C7EAE3CBD}"/>
                </a:ext>
              </a:extLst>
            </p:cNvPr>
            <p:cNvSpPr txBox="1"/>
            <p:nvPr/>
          </p:nvSpPr>
          <p:spPr>
            <a:xfrm>
              <a:off x="7846148" y="5071582"/>
              <a:ext cx="1873339" cy="276405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/>
            <a:p>
              <a:pPr marL="7701">
                <a:spcBef>
                  <a:spcPts val="82"/>
                </a:spcBef>
              </a:pP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Автор</a:t>
              </a:r>
              <a:r>
                <a:rPr sz="1728" spc="-33" dirty="0">
                  <a:solidFill>
                    <a:srgbClr val="010202"/>
                  </a:solidFill>
                  <a:latin typeface="Gotham Pro"/>
                  <a:cs typeface="Gotham Pro"/>
                </a:rPr>
                <a:t> </a:t>
              </a:r>
              <a:r>
                <a:rPr sz="1728" spc="12" dirty="0">
                  <a:solidFill>
                    <a:srgbClr val="010202"/>
                  </a:solidFill>
                  <a:latin typeface="Gotham Pro"/>
                  <a:cs typeface="Gotham Pro"/>
                </a:rPr>
                <a:t>методики</a:t>
              </a:r>
              <a:endParaRPr sz="1728">
                <a:latin typeface="Gotham Pro"/>
                <a:cs typeface="Gotham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79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4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4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4000"/>
              </a:lnSpc>
              <a:spcBef>
                <a:spcPts val="0"/>
              </a:spcBef>
            </a:pP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Актуальность и аннотация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187F-D314-EF87-8DDF-2E9563DE2497}"/>
              </a:ext>
            </a:extLst>
          </p:cNvPr>
          <p:cNvSpPr txBox="1"/>
          <p:nvPr/>
        </p:nvSpPr>
        <p:spPr>
          <a:xfrm>
            <a:off x="9977450" y="551617"/>
            <a:ext cx="1879269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Слайд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E6B029-2571-7800-D916-6D73C689BE9A}"/>
              </a:ext>
            </a:extLst>
          </p:cNvPr>
          <p:cNvGrpSpPr/>
          <p:nvPr/>
        </p:nvGrpSpPr>
        <p:grpSpPr>
          <a:xfrm>
            <a:off x="846166" y="2136742"/>
            <a:ext cx="6559577" cy="1551134"/>
            <a:chOff x="711196" y="2495368"/>
            <a:chExt cx="6559577" cy="1551134"/>
          </a:xfrm>
        </p:grpSpPr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97286F6F-028F-BCE9-85F2-D48AEC66EB68}"/>
                </a:ext>
              </a:extLst>
            </p:cNvPr>
            <p:cNvSpPr txBox="1"/>
            <p:nvPr/>
          </p:nvSpPr>
          <p:spPr>
            <a:xfrm>
              <a:off x="825764" y="2495368"/>
              <a:ext cx="1712767" cy="1148952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/>
            <a:p>
              <a:pPr marL="7701">
                <a:spcBef>
                  <a:spcPts val="82"/>
                </a:spcBef>
              </a:pPr>
              <a:r>
                <a:rPr sz="7398" b="1" spc="9" dirty="0">
                  <a:solidFill>
                    <a:srgbClr val="C00000"/>
                  </a:solidFill>
                  <a:latin typeface="Gotham Pro Black"/>
                  <a:cs typeface="Gotham Pro Black"/>
                </a:rPr>
                <a:t>4К</a:t>
              </a:r>
              <a:endParaRPr sz="7398" dirty="0">
                <a:solidFill>
                  <a:srgbClr val="C00000"/>
                </a:solidFill>
                <a:latin typeface="Gotham Pro Black"/>
                <a:cs typeface="Gotham Pro Black"/>
              </a:endParaRPr>
            </a:p>
          </p:txBody>
        </p:sp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03F33EFD-5C50-F121-75BB-D262C365339F}"/>
                </a:ext>
              </a:extLst>
            </p:cNvPr>
            <p:cNvSpPr txBox="1"/>
            <p:nvPr/>
          </p:nvSpPr>
          <p:spPr>
            <a:xfrm>
              <a:off x="812010" y="3457629"/>
              <a:ext cx="1611952" cy="429435"/>
            </a:xfrm>
            <a:prstGeom prst="rect">
              <a:avLst/>
            </a:prstGeom>
          </p:spPr>
          <p:txBody>
            <a:bodyPr vert="horz" wrap="square" lIns="0" tIns="44282" rIns="0" bIns="0" rtlCol="0">
              <a:spAutoFit/>
            </a:bodyPr>
            <a:lstStyle/>
            <a:p>
              <a:pPr marL="7701" marR="3081" indent="118215">
                <a:lnSpc>
                  <a:spcPts val="1480"/>
                </a:lnSpc>
                <a:spcBef>
                  <a:spcPts val="349"/>
                </a:spcBef>
              </a:pPr>
              <a:r>
                <a:rPr sz="1600" spc="12" dirty="0">
                  <a:solidFill>
                    <a:srgbClr val="231F20"/>
                  </a:solidFill>
                  <a:latin typeface="Gotham Pro Medium"/>
                  <a:cs typeface="Gotham Pro Medium"/>
                </a:rPr>
                <a:t>4 </a:t>
              </a:r>
              <a:r>
                <a:rPr sz="1600" spc="9" dirty="0">
                  <a:solidFill>
                    <a:srgbClr val="231F20"/>
                  </a:solidFill>
                  <a:latin typeface="Gotham Pro Medium"/>
                  <a:cs typeface="Gotham Pro Medium"/>
                </a:rPr>
                <a:t>основных </a:t>
              </a:r>
              <a:r>
                <a:rPr sz="1600" spc="12" dirty="0">
                  <a:solidFill>
                    <a:srgbClr val="231F20"/>
                  </a:solidFill>
                  <a:latin typeface="Gotham Pro Medium"/>
                  <a:cs typeface="Gotham Pro Medium"/>
                </a:rPr>
                <a:t> </a:t>
              </a:r>
              <a:r>
                <a:rPr sz="1600" spc="9" dirty="0">
                  <a:solidFill>
                    <a:srgbClr val="231F20"/>
                  </a:solidFill>
                  <a:latin typeface="Gotham Pro Medium"/>
                  <a:cs typeface="Gotham Pro Medium"/>
                </a:rPr>
                <a:t>гибких</a:t>
              </a:r>
              <a:r>
                <a:rPr sz="1600" spc="-30" dirty="0">
                  <a:solidFill>
                    <a:srgbClr val="231F20"/>
                  </a:solidFill>
                  <a:latin typeface="Gotham Pro Medium"/>
                  <a:cs typeface="Gotham Pro Medium"/>
                </a:rPr>
                <a:t> </a:t>
              </a:r>
              <a:r>
                <a:rPr sz="1600" spc="9" dirty="0">
                  <a:solidFill>
                    <a:srgbClr val="231F20"/>
                  </a:solidFill>
                  <a:latin typeface="Gotham Pro Medium"/>
                  <a:cs typeface="Gotham Pro Medium"/>
                </a:rPr>
                <a:t>навыка</a:t>
              </a:r>
              <a:endParaRPr sz="1600" dirty="0">
                <a:latin typeface="Gotham Pro Medium"/>
                <a:cs typeface="Gotham Pro Medium"/>
              </a:endParaRPr>
            </a:p>
          </p:txBody>
        </p:sp>
        <p:sp>
          <p:nvSpPr>
            <p:cNvPr id="45" name="object 10">
              <a:extLst>
                <a:ext uri="{FF2B5EF4-FFF2-40B4-BE49-F238E27FC236}">
                  <a16:creationId xmlns:a16="http://schemas.microsoft.com/office/drawing/2014/main" id="{B5A5722E-FF28-5301-6CB5-0AAFC5C713DB}"/>
                </a:ext>
              </a:extLst>
            </p:cNvPr>
            <p:cNvSpPr/>
            <p:nvPr/>
          </p:nvSpPr>
          <p:spPr>
            <a:xfrm>
              <a:off x="711196" y="2516255"/>
              <a:ext cx="1712767" cy="1530247"/>
            </a:xfrm>
            <a:prstGeom prst="roundRect">
              <a:avLst/>
            </a:prstGeom>
            <a:ln w="732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4777956F-2B12-2698-0D87-687A1B6542E6}"/>
                </a:ext>
              </a:extLst>
            </p:cNvPr>
            <p:cNvSpPr txBox="1"/>
            <p:nvPr/>
          </p:nvSpPr>
          <p:spPr>
            <a:xfrm>
              <a:off x="3208342" y="2611381"/>
              <a:ext cx="4062431" cy="1339994"/>
            </a:xfrm>
            <a:prstGeom prst="rect">
              <a:avLst/>
            </a:prstGeom>
          </p:spPr>
          <p:txBody>
            <a:bodyPr vert="horz" wrap="square" lIns="0" tIns="1155" rIns="0" bIns="0" rtlCol="0">
              <a:spAutoFit/>
            </a:bodyPr>
            <a:lstStyle/>
            <a:p>
              <a:pPr marL="24644" marR="3081" indent="-17328">
                <a:spcBef>
                  <a:spcPts val="300"/>
                </a:spcBef>
                <a:spcAft>
                  <a:spcPts val="300"/>
                </a:spcAft>
              </a:pPr>
              <a:r>
                <a:rPr lang="ru-RU" b="1" spc="-3" dirty="0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к</a:t>
              </a:r>
              <a:r>
                <a:rPr b="1" spc="-3" dirty="0" err="1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оммуникативность</a:t>
              </a:r>
              <a:endParaRPr lang="ru-RU" b="1" spc="-3" dirty="0">
                <a:solidFill>
                  <a:srgbClr val="01020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endParaRPr>
            </a:p>
            <a:p>
              <a:pPr marL="24644" marR="3081" indent="-17328">
                <a:spcBef>
                  <a:spcPts val="300"/>
                </a:spcBef>
                <a:spcAft>
                  <a:spcPts val="300"/>
                </a:spcAft>
              </a:pPr>
              <a:r>
                <a:rPr b="1" dirty="0" err="1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креативность</a:t>
              </a:r>
              <a:r>
                <a:rPr b="1" dirty="0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 </a:t>
              </a:r>
              <a:r>
                <a:rPr b="1" spc="3" dirty="0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 </a:t>
              </a:r>
              <a:endParaRPr lang="ru-RU" b="1" spc="3" dirty="0">
                <a:solidFill>
                  <a:srgbClr val="01020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endParaRPr>
            </a:p>
            <a:p>
              <a:pPr marL="24644" marR="3081" indent="-17328">
                <a:spcBef>
                  <a:spcPts val="300"/>
                </a:spcBef>
                <a:spcAft>
                  <a:spcPts val="300"/>
                </a:spcAft>
              </a:pPr>
              <a:r>
                <a:rPr lang="ru-RU" b="1" spc="-3" dirty="0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к</a:t>
              </a:r>
              <a:r>
                <a:rPr b="1" spc="-3" dirty="0" err="1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ритическое</a:t>
              </a:r>
              <a:r>
                <a:rPr lang="ru-RU" b="1" spc="-3" dirty="0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 </a:t>
              </a:r>
              <a:r>
                <a:rPr b="1" spc="6" dirty="0" err="1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мышление</a:t>
              </a:r>
              <a:endParaRPr lang="ru-RU" dirty="0">
                <a:latin typeface="Gotham Pro Medium" panose="02000603030000020004" pitchFamily="50" charset="0"/>
                <a:cs typeface="Gotham Pro Medium" panose="02000603030000020004" pitchFamily="50" charset="0"/>
              </a:endParaRPr>
            </a:p>
            <a:p>
              <a:pPr marL="24644" marR="3081" indent="-17328">
                <a:spcBef>
                  <a:spcPts val="300"/>
                </a:spcBef>
                <a:spcAft>
                  <a:spcPts val="300"/>
                </a:spcAft>
              </a:pPr>
              <a:r>
                <a:rPr b="1" spc="-6" dirty="0" err="1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командная</a:t>
              </a:r>
              <a:r>
                <a:rPr b="1" spc="-9" dirty="0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 </a:t>
              </a:r>
              <a:r>
                <a:rPr b="1" spc="-12" dirty="0">
                  <a:solidFill>
                    <a:srgbClr val="010202"/>
                  </a:solidFill>
                  <a:latin typeface="Gotham Pro Medium" panose="02000603030000020004" pitchFamily="50" charset="0"/>
                  <a:cs typeface="Gotham Pro Medium" panose="02000603030000020004" pitchFamily="50" charset="0"/>
                </a:rPr>
                <a:t>работа</a:t>
              </a:r>
              <a:endParaRPr dirty="0">
                <a:latin typeface="Gotham Pro Medium" panose="02000603030000020004" pitchFamily="50" charset="0"/>
                <a:cs typeface="Gotham Pro Medium" panose="02000603030000020004" pitchFamily="50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0ABDF40-97A5-AAA5-665E-A26DEA9221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1471" y="2741953"/>
              <a:ext cx="729363" cy="1251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DB46CA3-C83C-E6C1-257F-B3FD1EE7ED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1471" y="3111930"/>
              <a:ext cx="729363" cy="1251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3752BB5-FBA2-8363-D66C-64C4A35741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1471" y="3476941"/>
              <a:ext cx="729363" cy="1251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BC05812-B9EC-2AC8-D331-129D9C7D5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1471" y="3831607"/>
              <a:ext cx="729363" cy="1251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bject 6">
            <a:extLst>
              <a:ext uri="{FF2B5EF4-FFF2-40B4-BE49-F238E27FC236}">
                <a16:creationId xmlns:a16="http://schemas.microsoft.com/office/drawing/2014/main" id="{E5ECB819-735E-8056-1B95-31851D5A7A4E}"/>
              </a:ext>
            </a:extLst>
          </p:cNvPr>
          <p:cNvSpPr txBox="1"/>
          <p:nvPr/>
        </p:nvSpPr>
        <p:spPr>
          <a:xfrm>
            <a:off x="846166" y="1321506"/>
            <a:ext cx="10258714" cy="55119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ts val="2159"/>
              </a:lnSpc>
              <a:spcBef>
                <a:spcPts val="58"/>
              </a:spcBef>
            </a:pP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Современный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динамичный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мир предъявляет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особые требования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к обучающимся. </a:t>
            </a:r>
            <a:r>
              <a:rPr spc="-50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Формирование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гибких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навыков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становится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важным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направлением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в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обучении.</a:t>
            </a:r>
            <a:endParaRPr dirty="0">
              <a:latin typeface="Gotham Pro"/>
              <a:cs typeface="Gotham Pro"/>
            </a:endParaRPr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id="{9E078D98-9586-E40D-CD03-B2684F8DE1A2}"/>
              </a:ext>
            </a:extLst>
          </p:cNvPr>
          <p:cNvSpPr txBox="1"/>
          <p:nvPr/>
        </p:nvSpPr>
        <p:spPr>
          <a:xfrm>
            <a:off x="846166" y="3945244"/>
            <a:ext cx="10888634" cy="184715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3081">
              <a:lnSpc>
                <a:spcPts val="2159"/>
              </a:lnSpc>
              <a:spcBef>
                <a:spcPts val="82"/>
              </a:spcBef>
            </a:pP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Современные дети предпочитают виртуальный мир живому общению. </a:t>
            </a:r>
            <a:br>
              <a:rPr lang="en-US" spc="12" dirty="0">
                <a:solidFill>
                  <a:srgbClr val="010202"/>
                </a:solidFill>
                <a:latin typeface="Gotham Pro"/>
                <a:cs typeface="Gotham Pro"/>
              </a:rPr>
            </a:br>
            <a:r>
              <a:rPr spc="15" dirty="0" err="1">
                <a:solidFill>
                  <a:srgbClr val="010202"/>
                </a:solidFill>
                <a:latin typeface="Gotham Pro"/>
                <a:cs typeface="Gotham Pro"/>
              </a:rPr>
              <a:t>Они</a:t>
            </a:r>
            <a:r>
              <a:rPr spc="15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не хотят получать 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знания, так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как их окружает </a:t>
            </a: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огромное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количество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-50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br>
              <a:rPr lang="en-US" spc="-509" dirty="0">
                <a:solidFill>
                  <a:srgbClr val="010202"/>
                </a:solidFill>
                <a:latin typeface="Gotham Pro"/>
                <a:cs typeface="Gotham Pro"/>
              </a:rPr>
            </a:b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информации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,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которую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легко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найти. </a:t>
            </a: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Часто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такая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информация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br>
              <a:rPr lang="en-US" spc="9" dirty="0">
                <a:solidFill>
                  <a:srgbClr val="010202"/>
                </a:solidFill>
                <a:latin typeface="Gotham Pro"/>
                <a:cs typeface="Gotham Pro"/>
              </a:rPr>
            </a:b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оказывается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-50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недостоверной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.</a:t>
            </a:r>
            <a:endParaRPr dirty="0">
              <a:latin typeface="Gotham Pro"/>
              <a:cs typeface="Gotham Pro"/>
            </a:endParaRPr>
          </a:p>
          <a:p>
            <a:pPr marL="7701" marR="376593">
              <a:lnSpc>
                <a:spcPct val="104000"/>
              </a:lnSpc>
              <a:spcBef>
                <a:spcPts val="1155"/>
              </a:spcBef>
            </a:pP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Таким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образом,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возникает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противоречие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между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требованием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 err="1">
                <a:solidFill>
                  <a:srgbClr val="010202"/>
                </a:solidFill>
                <a:latin typeface="Gotham Pro"/>
                <a:cs typeface="Gotham Pro"/>
              </a:rPr>
              <a:t>времени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br>
              <a:rPr lang="en-US" spc="12" dirty="0">
                <a:solidFill>
                  <a:srgbClr val="010202"/>
                </a:solidFill>
                <a:latin typeface="Gotham Pro"/>
                <a:cs typeface="Gotham Pro"/>
              </a:rPr>
            </a:br>
            <a:r>
              <a:rPr spc="-50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и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желанием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детей.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Это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ведет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к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нереализованности,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12" dirty="0">
                <a:solidFill>
                  <a:srgbClr val="010202"/>
                </a:solidFill>
                <a:latin typeface="Gotham Pro"/>
                <a:cs typeface="Gotham Pro"/>
              </a:rPr>
              <a:t>к</a:t>
            </a:r>
            <a:r>
              <a:rPr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pc="9" dirty="0">
                <a:solidFill>
                  <a:srgbClr val="010202"/>
                </a:solidFill>
                <a:latin typeface="Gotham Pro"/>
                <a:cs typeface="Gotham Pro"/>
              </a:rPr>
              <a:t>агрессии.</a:t>
            </a:r>
            <a:endParaRPr dirty="0">
              <a:latin typeface="Gotham Pro"/>
              <a:cs typeface="Gotham Pro"/>
            </a:endParaRPr>
          </a:p>
        </p:txBody>
      </p:sp>
      <p:sp>
        <p:nvSpPr>
          <p:cNvPr id="53" name="object 9">
            <a:extLst>
              <a:ext uri="{FF2B5EF4-FFF2-40B4-BE49-F238E27FC236}">
                <a16:creationId xmlns:a16="http://schemas.microsoft.com/office/drawing/2014/main" id="{93D91D88-B89A-5B2A-CDA7-CE1D968A1643}"/>
              </a:ext>
            </a:extLst>
          </p:cNvPr>
          <p:cNvSpPr/>
          <p:nvPr/>
        </p:nvSpPr>
        <p:spPr>
          <a:xfrm>
            <a:off x="9704141" y="4567616"/>
            <a:ext cx="2487517" cy="2289979"/>
          </a:xfrm>
          <a:custGeom>
            <a:avLst/>
            <a:gdLst/>
            <a:ahLst/>
            <a:cxnLst/>
            <a:rect l="l" t="t" r="r" b="b"/>
            <a:pathLst>
              <a:path w="4102100" h="3776345">
                <a:moveTo>
                  <a:pt x="4101909" y="1118895"/>
                </a:moveTo>
                <a:lnTo>
                  <a:pt x="2749131" y="1421663"/>
                </a:lnTo>
                <a:lnTo>
                  <a:pt x="2749131" y="1605394"/>
                </a:lnTo>
                <a:lnTo>
                  <a:pt x="2704211" y="2024646"/>
                </a:lnTo>
                <a:lnTo>
                  <a:pt x="2400795" y="1982266"/>
                </a:lnTo>
                <a:lnTo>
                  <a:pt x="2300605" y="1702015"/>
                </a:lnTo>
                <a:lnTo>
                  <a:pt x="2282088" y="1671320"/>
                </a:lnTo>
                <a:lnTo>
                  <a:pt x="2254224" y="1650809"/>
                </a:lnTo>
                <a:lnTo>
                  <a:pt x="2220696" y="1642262"/>
                </a:lnTo>
                <a:lnTo>
                  <a:pt x="2185263" y="1647431"/>
                </a:lnTo>
                <a:lnTo>
                  <a:pt x="2154580" y="1665922"/>
                </a:lnTo>
                <a:lnTo>
                  <a:pt x="2134082" y="1693786"/>
                </a:lnTo>
                <a:lnTo>
                  <a:pt x="2125535" y="1727301"/>
                </a:lnTo>
                <a:lnTo>
                  <a:pt x="2130679" y="1762760"/>
                </a:lnTo>
                <a:lnTo>
                  <a:pt x="2199068" y="1954085"/>
                </a:lnTo>
                <a:lnTo>
                  <a:pt x="1520748" y="1859343"/>
                </a:lnTo>
                <a:lnTo>
                  <a:pt x="1525130" y="1853260"/>
                </a:lnTo>
                <a:lnTo>
                  <a:pt x="1533334" y="1819656"/>
                </a:lnTo>
                <a:lnTo>
                  <a:pt x="1527810" y="1784248"/>
                </a:lnTo>
                <a:lnTo>
                  <a:pt x="1453908" y="1584185"/>
                </a:lnTo>
                <a:lnTo>
                  <a:pt x="2702001" y="1605368"/>
                </a:lnTo>
                <a:lnTo>
                  <a:pt x="2721584" y="1601470"/>
                </a:lnTo>
                <a:lnTo>
                  <a:pt x="2744406" y="1605394"/>
                </a:lnTo>
                <a:lnTo>
                  <a:pt x="2749131" y="1605394"/>
                </a:lnTo>
                <a:lnTo>
                  <a:pt x="2749131" y="1421663"/>
                </a:lnTo>
                <a:lnTo>
                  <a:pt x="2725470" y="1426946"/>
                </a:lnTo>
                <a:lnTo>
                  <a:pt x="2721178" y="1428826"/>
                </a:lnTo>
                <a:lnTo>
                  <a:pt x="2703499" y="1424940"/>
                </a:lnTo>
                <a:lnTo>
                  <a:pt x="1386827" y="1402562"/>
                </a:lnTo>
                <a:lnTo>
                  <a:pt x="1354607" y="1315339"/>
                </a:lnTo>
                <a:lnTo>
                  <a:pt x="1354607" y="1836127"/>
                </a:lnTo>
                <a:lnTo>
                  <a:pt x="1053439" y="1794052"/>
                </a:lnTo>
                <a:lnTo>
                  <a:pt x="995375" y="1576387"/>
                </a:lnTo>
                <a:lnTo>
                  <a:pt x="1260335" y="1580896"/>
                </a:lnTo>
                <a:lnTo>
                  <a:pt x="1354607" y="1836127"/>
                </a:lnTo>
                <a:lnTo>
                  <a:pt x="1354607" y="1315339"/>
                </a:lnTo>
                <a:lnTo>
                  <a:pt x="1193253" y="878484"/>
                </a:lnTo>
                <a:lnTo>
                  <a:pt x="1193253" y="1399273"/>
                </a:lnTo>
                <a:lnTo>
                  <a:pt x="947013" y="1395082"/>
                </a:lnTo>
                <a:lnTo>
                  <a:pt x="645718" y="265633"/>
                </a:lnTo>
                <a:lnTo>
                  <a:pt x="755484" y="214071"/>
                </a:lnTo>
                <a:lnTo>
                  <a:pt x="1193253" y="1399273"/>
                </a:lnTo>
                <a:lnTo>
                  <a:pt x="1193253" y="878484"/>
                </a:lnTo>
                <a:lnTo>
                  <a:pt x="891628" y="61836"/>
                </a:lnTo>
                <a:lnTo>
                  <a:pt x="890752" y="60439"/>
                </a:lnTo>
                <a:lnTo>
                  <a:pt x="888657" y="51841"/>
                </a:lnTo>
                <a:lnTo>
                  <a:pt x="867308" y="23050"/>
                </a:lnTo>
                <a:lnTo>
                  <a:pt x="837615" y="5308"/>
                </a:lnTo>
                <a:lnTo>
                  <a:pt x="803427" y="0"/>
                </a:lnTo>
                <a:lnTo>
                  <a:pt x="768629" y="8521"/>
                </a:lnTo>
                <a:lnTo>
                  <a:pt x="51816" y="345236"/>
                </a:lnTo>
                <a:lnTo>
                  <a:pt x="23037" y="366585"/>
                </a:lnTo>
                <a:lnTo>
                  <a:pt x="5308" y="396278"/>
                </a:lnTo>
                <a:lnTo>
                  <a:pt x="0" y="430466"/>
                </a:lnTo>
                <a:lnTo>
                  <a:pt x="8509" y="465277"/>
                </a:lnTo>
                <a:lnTo>
                  <a:pt x="22999" y="487184"/>
                </a:lnTo>
                <a:lnTo>
                  <a:pt x="42430" y="503478"/>
                </a:lnTo>
                <a:lnTo>
                  <a:pt x="65328" y="513651"/>
                </a:lnTo>
                <a:lnTo>
                  <a:pt x="90246" y="517156"/>
                </a:lnTo>
                <a:lnTo>
                  <a:pt x="99898" y="516636"/>
                </a:lnTo>
                <a:lnTo>
                  <a:pt x="109562" y="515048"/>
                </a:lnTo>
                <a:lnTo>
                  <a:pt x="119138" y="512368"/>
                </a:lnTo>
                <a:lnTo>
                  <a:pt x="128549" y="508571"/>
                </a:lnTo>
                <a:lnTo>
                  <a:pt x="479755" y="343598"/>
                </a:lnTo>
                <a:lnTo>
                  <a:pt x="790841" y="1509763"/>
                </a:lnTo>
                <a:lnTo>
                  <a:pt x="792327" y="1517815"/>
                </a:lnTo>
                <a:lnTo>
                  <a:pt x="793445" y="1519555"/>
                </a:lnTo>
                <a:lnTo>
                  <a:pt x="863523" y="1782254"/>
                </a:lnTo>
                <a:lnTo>
                  <a:pt x="851954" y="1785175"/>
                </a:lnTo>
                <a:lnTo>
                  <a:pt x="851954" y="1971230"/>
                </a:lnTo>
                <a:lnTo>
                  <a:pt x="655866" y="2593009"/>
                </a:lnTo>
                <a:lnTo>
                  <a:pt x="290817" y="2112429"/>
                </a:lnTo>
                <a:lnTo>
                  <a:pt x="851954" y="1971230"/>
                </a:lnTo>
                <a:lnTo>
                  <a:pt x="851954" y="1785175"/>
                </a:lnTo>
                <a:lnTo>
                  <a:pt x="114363" y="1970760"/>
                </a:lnTo>
                <a:lnTo>
                  <a:pt x="114046" y="1970824"/>
                </a:lnTo>
                <a:lnTo>
                  <a:pt x="97891" y="1978634"/>
                </a:lnTo>
                <a:lnTo>
                  <a:pt x="82042" y="1986203"/>
                </a:lnTo>
                <a:lnTo>
                  <a:pt x="81902" y="1986368"/>
                </a:lnTo>
                <a:lnTo>
                  <a:pt x="78638" y="1990001"/>
                </a:lnTo>
                <a:lnTo>
                  <a:pt x="58940" y="2011959"/>
                </a:lnTo>
                <a:lnTo>
                  <a:pt x="58686" y="2012657"/>
                </a:lnTo>
                <a:lnTo>
                  <a:pt x="58127" y="2013292"/>
                </a:lnTo>
                <a:lnTo>
                  <a:pt x="52793" y="2028964"/>
                </a:lnTo>
                <a:lnTo>
                  <a:pt x="47193" y="2044484"/>
                </a:lnTo>
                <a:lnTo>
                  <a:pt x="47231" y="2045335"/>
                </a:lnTo>
                <a:lnTo>
                  <a:pt x="46990" y="2046046"/>
                </a:lnTo>
                <a:lnTo>
                  <a:pt x="48704" y="2076627"/>
                </a:lnTo>
                <a:lnTo>
                  <a:pt x="48882" y="2080260"/>
                </a:lnTo>
                <a:lnTo>
                  <a:pt x="48933" y="2080577"/>
                </a:lnTo>
                <a:lnTo>
                  <a:pt x="49949" y="2082711"/>
                </a:lnTo>
                <a:lnTo>
                  <a:pt x="61214" y="2108200"/>
                </a:lnTo>
                <a:lnTo>
                  <a:pt x="63436" y="2110587"/>
                </a:lnTo>
                <a:lnTo>
                  <a:pt x="64528" y="2112835"/>
                </a:lnTo>
                <a:lnTo>
                  <a:pt x="589381" y="2803817"/>
                </a:lnTo>
                <a:lnTo>
                  <a:pt x="288251" y="3758717"/>
                </a:lnTo>
                <a:lnTo>
                  <a:pt x="286385" y="3776218"/>
                </a:lnTo>
                <a:lnTo>
                  <a:pt x="471932" y="3776218"/>
                </a:lnTo>
                <a:lnTo>
                  <a:pt x="723087" y="2979826"/>
                </a:lnTo>
                <a:lnTo>
                  <a:pt x="881761" y="3188716"/>
                </a:lnTo>
                <a:lnTo>
                  <a:pt x="896645" y="3204133"/>
                </a:lnTo>
                <a:lnTo>
                  <a:pt x="914158" y="3215297"/>
                </a:lnTo>
                <a:lnTo>
                  <a:pt x="933437" y="3222066"/>
                </a:lnTo>
                <a:lnTo>
                  <a:pt x="953668" y="3224352"/>
                </a:lnTo>
                <a:lnTo>
                  <a:pt x="967917" y="3223222"/>
                </a:lnTo>
                <a:lnTo>
                  <a:pt x="1008189" y="3205975"/>
                </a:lnTo>
                <a:lnTo>
                  <a:pt x="1043012" y="3146348"/>
                </a:lnTo>
                <a:lnTo>
                  <a:pt x="1041057" y="3111804"/>
                </a:lnTo>
                <a:lnTo>
                  <a:pt x="1025461" y="3079559"/>
                </a:lnTo>
                <a:lnTo>
                  <a:pt x="789559" y="2769019"/>
                </a:lnTo>
                <a:lnTo>
                  <a:pt x="1040155" y="1974405"/>
                </a:lnTo>
                <a:lnTo>
                  <a:pt x="2267635" y="2145868"/>
                </a:lnTo>
                <a:lnTo>
                  <a:pt x="2844457" y="3759301"/>
                </a:lnTo>
                <a:lnTo>
                  <a:pt x="2853728" y="3776218"/>
                </a:lnTo>
                <a:lnTo>
                  <a:pt x="3004566" y="3776218"/>
                </a:lnTo>
                <a:lnTo>
                  <a:pt x="3010979" y="3767505"/>
                </a:lnTo>
                <a:lnTo>
                  <a:pt x="3019539" y="3733977"/>
                </a:lnTo>
                <a:lnTo>
                  <a:pt x="3014395" y="3698532"/>
                </a:lnTo>
                <a:lnTo>
                  <a:pt x="2469350" y="2174049"/>
                </a:lnTo>
                <a:lnTo>
                  <a:pt x="2718727" y="2208873"/>
                </a:lnTo>
                <a:lnTo>
                  <a:pt x="3325215" y="3776218"/>
                </a:lnTo>
                <a:lnTo>
                  <a:pt x="3502799" y="3776218"/>
                </a:lnTo>
                <a:lnTo>
                  <a:pt x="3505873" y="3762743"/>
                </a:lnTo>
                <a:lnTo>
                  <a:pt x="3499815" y="3727424"/>
                </a:lnTo>
                <a:lnTo>
                  <a:pt x="2875991" y="2115248"/>
                </a:lnTo>
                <a:lnTo>
                  <a:pt x="2934957" y="1564957"/>
                </a:lnTo>
                <a:lnTo>
                  <a:pt x="4101909" y="1303807"/>
                </a:lnTo>
                <a:lnTo>
                  <a:pt x="4101909" y="1118895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53018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5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1252F67-46E5-46CE-8F5D-F19414BC4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9094" y="3336613"/>
            <a:ext cx="3354181" cy="335418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5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4000"/>
              </a:lnSpc>
              <a:spcBef>
                <a:spcPts val="0"/>
              </a:spcBef>
            </a:pP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Цель, задачи, </a:t>
            </a:r>
            <a:b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планируемые результаты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187F-D314-EF87-8DDF-2E9563DE2497}"/>
              </a:ext>
            </a:extLst>
          </p:cNvPr>
          <p:cNvSpPr txBox="1"/>
          <p:nvPr/>
        </p:nvSpPr>
        <p:spPr>
          <a:xfrm>
            <a:off x="9977450" y="551617"/>
            <a:ext cx="1889429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Слайд 3</a:t>
            </a:r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id="{9E078D98-9586-E40D-CD03-B2684F8DE1A2}"/>
              </a:ext>
            </a:extLst>
          </p:cNvPr>
          <p:cNvSpPr txBox="1"/>
          <p:nvPr/>
        </p:nvSpPr>
        <p:spPr>
          <a:xfrm>
            <a:off x="841376" y="1820519"/>
            <a:ext cx="10888633" cy="337039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3081">
              <a:spcBef>
                <a:spcPts val="500"/>
              </a:spcBef>
              <a:spcAft>
                <a:spcPts val="500"/>
              </a:spcAft>
            </a:pPr>
            <a:r>
              <a:rPr lang="ru-RU" b="1" spc="12" dirty="0">
                <a:solidFill>
                  <a:srgbClr val="01020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ЦЕЛЬ:</a:t>
            </a: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 создание условий для формирования гибких навыков </a:t>
            </a:r>
            <a:b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</a:b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через участие в работе школьного «Пресс-центра»</a:t>
            </a:r>
          </a:p>
          <a:p>
            <a:pPr marL="7701" marR="3081">
              <a:spcBef>
                <a:spcPts val="1000"/>
              </a:spcBef>
              <a:spcAft>
                <a:spcPts val="500"/>
              </a:spcAft>
            </a:pPr>
            <a:r>
              <a:rPr lang="ru-RU" b="1" spc="12" dirty="0">
                <a:solidFill>
                  <a:srgbClr val="01020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ЗАДАЧИ:</a:t>
            </a:r>
          </a:p>
          <a:p>
            <a:pPr marL="293451" marR="3081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Сформировать редакционную группу как коллектив</a:t>
            </a:r>
          </a:p>
          <a:p>
            <a:pPr marL="293451" marR="3081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Разработать план работы школьного «Пресс-центра»</a:t>
            </a:r>
          </a:p>
          <a:p>
            <a:pPr marL="293451" marR="3081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Познакомить детей с профессиями, связанными с изданием газеты </a:t>
            </a:r>
            <a:b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</a:b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(редактор, корректор, корреспондент, дизайнер, верстальщик, фотограф)</a:t>
            </a:r>
          </a:p>
          <a:p>
            <a:pPr marL="293451" marR="3081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Провести диагностику развития гибких навыков обучающихся </a:t>
            </a:r>
            <a:b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</a:b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(входная диагностика, промежуточная, итоговая)</a:t>
            </a:r>
          </a:p>
          <a:p>
            <a:pPr marL="7701" marR="3081">
              <a:spcBef>
                <a:spcPts val="1000"/>
              </a:spcBef>
              <a:spcAft>
                <a:spcPts val="500"/>
              </a:spcAft>
            </a:pPr>
            <a:r>
              <a:rPr lang="ru-RU" b="1" spc="12" dirty="0">
                <a:solidFill>
                  <a:srgbClr val="01020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ПЛАНИРУЕМЫЕ РЕЗУЛЬТАТЫ: </a:t>
            </a:r>
            <a:r>
              <a:rPr lang="en-US" b="1" spc="12" dirty="0">
                <a:solidFill>
                  <a:srgbClr val="01020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…</a:t>
            </a:r>
            <a:endParaRPr lang="ru-RU" b="1" spc="12" dirty="0">
              <a:solidFill>
                <a:srgbClr val="010202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5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7CC9FD0-B157-F821-C426-E35D67F2FEC3}"/>
              </a:ext>
            </a:extLst>
          </p:cNvPr>
          <p:cNvGrpSpPr>
            <a:grpSpLocks noChangeAspect="1"/>
          </p:cNvGrpSpPr>
          <p:nvPr/>
        </p:nvGrpSpPr>
        <p:grpSpPr>
          <a:xfrm>
            <a:off x="7501294" y="1998035"/>
            <a:ext cx="4320000" cy="3730923"/>
            <a:chOff x="8033162" y="2592288"/>
            <a:chExt cx="3640451" cy="3144038"/>
          </a:xfrm>
        </p:grpSpPr>
        <p:grpSp>
          <p:nvGrpSpPr>
            <p:cNvPr id="5" name="object 2">
              <a:extLst>
                <a:ext uri="{FF2B5EF4-FFF2-40B4-BE49-F238E27FC236}">
                  <a16:creationId xmlns:a16="http://schemas.microsoft.com/office/drawing/2014/main" id="{B4E4E5EE-BEA6-9E02-A9E7-6CD522153F6E}"/>
                </a:ext>
              </a:extLst>
            </p:cNvPr>
            <p:cNvGrpSpPr/>
            <p:nvPr/>
          </p:nvGrpSpPr>
          <p:grpSpPr>
            <a:xfrm>
              <a:off x="11066367" y="2784306"/>
              <a:ext cx="607246" cy="592614"/>
              <a:chOff x="18248554" y="4591526"/>
              <a:chExt cx="1001394" cy="977265"/>
            </a:xfrm>
          </p:grpSpPr>
          <p:sp>
            <p:nvSpPr>
              <p:cNvPr id="46" name="object 3">
                <a:extLst>
                  <a:ext uri="{FF2B5EF4-FFF2-40B4-BE49-F238E27FC236}">
                    <a16:creationId xmlns:a16="http://schemas.microsoft.com/office/drawing/2014/main" id="{1483DB00-7B53-6470-76EF-74E5C2EB52B6}"/>
                  </a:ext>
                </a:extLst>
              </p:cNvPr>
              <p:cNvSpPr/>
              <p:nvPr/>
            </p:nvSpPr>
            <p:spPr>
              <a:xfrm>
                <a:off x="19185907" y="4591588"/>
                <a:ext cx="63500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977264">
                    <a:moveTo>
                      <a:pt x="0" y="976787"/>
                    </a:moveTo>
                    <a:lnTo>
                      <a:pt x="63505" y="976787"/>
                    </a:lnTo>
                    <a:lnTo>
                      <a:pt x="63505" y="0"/>
                    </a:lnTo>
                    <a:lnTo>
                      <a:pt x="0" y="0"/>
                    </a:lnTo>
                    <a:lnTo>
                      <a:pt x="0" y="976787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7" name="object 4">
                <a:extLst>
                  <a:ext uri="{FF2B5EF4-FFF2-40B4-BE49-F238E27FC236}">
                    <a16:creationId xmlns:a16="http://schemas.microsoft.com/office/drawing/2014/main" id="{0AD0F168-407F-6533-B4FC-F3683388134A}"/>
                  </a:ext>
                </a:extLst>
              </p:cNvPr>
              <p:cNvSpPr/>
              <p:nvPr/>
            </p:nvSpPr>
            <p:spPr>
              <a:xfrm>
                <a:off x="18248826" y="4591588"/>
                <a:ext cx="937260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937259" h="977264">
                    <a:moveTo>
                      <a:pt x="937081" y="0"/>
                    </a:moveTo>
                    <a:lnTo>
                      <a:pt x="0" y="0"/>
                    </a:lnTo>
                    <a:lnTo>
                      <a:pt x="0" y="976787"/>
                    </a:lnTo>
                    <a:lnTo>
                      <a:pt x="937081" y="976787"/>
                    </a:lnTo>
                    <a:lnTo>
                      <a:pt x="937081" y="0"/>
                    </a:lnTo>
                    <a:close/>
                  </a:path>
                </a:pathLst>
              </a:custGeom>
              <a:solidFill>
                <a:srgbClr val="F7F6F6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C777498-6CE6-44A9-2149-9DA8D8F16BC9}"/>
                  </a:ext>
                </a:extLst>
              </p:cNvPr>
              <p:cNvSpPr/>
              <p:nvPr/>
            </p:nvSpPr>
            <p:spPr>
              <a:xfrm>
                <a:off x="18248554" y="4591526"/>
                <a:ext cx="937894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937894" h="977264">
                    <a:moveTo>
                      <a:pt x="533" y="0"/>
                    </a:moveTo>
                    <a:lnTo>
                      <a:pt x="0" y="0"/>
                    </a:lnTo>
                    <a:lnTo>
                      <a:pt x="0" y="976630"/>
                    </a:lnTo>
                    <a:lnTo>
                      <a:pt x="533" y="976630"/>
                    </a:lnTo>
                    <a:lnTo>
                      <a:pt x="533" y="0"/>
                    </a:lnTo>
                    <a:close/>
                  </a:path>
                  <a:path w="937894" h="977264">
                    <a:moveTo>
                      <a:pt x="937615" y="355"/>
                    </a:moveTo>
                    <a:lnTo>
                      <a:pt x="937082" y="355"/>
                    </a:lnTo>
                    <a:lnTo>
                      <a:pt x="937082" y="977138"/>
                    </a:lnTo>
                    <a:lnTo>
                      <a:pt x="937615" y="977138"/>
                    </a:lnTo>
                    <a:lnTo>
                      <a:pt x="937615" y="355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1228E990-5F55-21EE-A393-DFB2AA4D0702}"/>
                  </a:ext>
                </a:extLst>
              </p:cNvPr>
              <p:cNvSpPr/>
              <p:nvPr/>
            </p:nvSpPr>
            <p:spPr>
              <a:xfrm>
                <a:off x="18374885" y="4722955"/>
                <a:ext cx="685165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685165" h="714375">
                    <a:moveTo>
                      <a:pt x="685099" y="0"/>
                    </a:moveTo>
                    <a:lnTo>
                      <a:pt x="0" y="0"/>
                    </a:lnTo>
                    <a:lnTo>
                      <a:pt x="0" y="714198"/>
                    </a:lnTo>
                    <a:lnTo>
                      <a:pt x="685099" y="714198"/>
                    </a:lnTo>
                    <a:lnTo>
                      <a:pt x="68509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50" name="object 7">
                <a:extLst>
                  <a:ext uri="{FF2B5EF4-FFF2-40B4-BE49-F238E27FC236}">
                    <a16:creationId xmlns:a16="http://schemas.microsoft.com/office/drawing/2014/main" id="{63749FDA-F626-72DC-504A-812BE2F7AE5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249784" y="5441777"/>
                <a:ext cx="125106" cy="123200"/>
              </a:xfrm>
              <a:prstGeom prst="rect">
                <a:avLst/>
              </a:prstGeom>
            </p:spPr>
          </p:pic>
          <p:pic>
            <p:nvPicPr>
              <p:cNvPr id="51" name="object 8">
                <a:extLst>
                  <a:ext uri="{FF2B5EF4-FFF2-40B4-BE49-F238E27FC236}">
                    <a16:creationId xmlns:a16="http://schemas.microsoft.com/office/drawing/2014/main" id="{B166F5C0-5EEE-436E-50A4-4A09930477F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059989" y="5440145"/>
                <a:ext cx="123064" cy="125106"/>
              </a:xfrm>
              <a:prstGeom prst="rect">
                <a:avLst/>
              </a:prstGeom>
            </p:spPr>
          </p:pic>
          <p:pic>
            <p:nvPicPr>
              <p:cNvPr id="53" name="object 9">
                <a:extLst>
                  <a:ext uri="{FF2B5EF4-FFF2-40B4-BE49-F238E27FC236}">
                    <a16:creationId xmlns:a16="http://schemas.microsoft.com/office/drawing/2014/main" id="{B9C9D9FF-A82C-31EB-F44B-9F68F76565C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058086" y="4602337"/>
                <a:ext cx="125106" cy="122519"/>
              </a:xfrm>
              <a:prstGeom prst="rect">
                <a:avLst/>
              </a:prstGeom>
            </p:spPr>
          </p:pic>
          <p:pic>
            <p:nvPicPr>
              <p:cNvPr id="54" name="object 10">
                <a:extLst>
                  <a:ext uri="{FF2B5EF4-FFF2-40B4-BE49-F238E27FC236}">
                    <a16:creationId xmlns:a16="http://schemas.microsoft.com/office/drawing/2014/main" id="{6581B73A-E129-740D-D626-2978678D8B7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49786" y="4601519"/>
                <a:ext cx="123200" cy="124970"/>
              </a:xfrm>
              <a:prstGeom prst="rect">
                <a:avLst/>
              </a:prstGeom>
            </p:spPr>
          </p:pic>
          <p:sp>
            <p:nvSpPr>
              <p:cNvPr id="55" name="object 11">
                <a:extLst>
                  <a:ext uri="{FF2B5EF4-FFF2-40B4-BE49-F238E27FC236}">
                    <a16:creationId xmlns:a16="http://schemas.microsoft.com/office/drawing/2014/main" id="{EDBC622E-69F4-D2CD-7065-9A93A51E572E}"/>
                  </a:ext>
                </a:extLst>
              </p:cNvPr>
              <p:cNvSpPr/>
              <p:nvPr/>
            </p:nvSpPr>
            <p:spPr>
              <a:xfrm>
                <a:off x="18372715" y="4719416"/>
                <a:ext cx="688975" cy="718185"/>
              </a:xfrm>
              <a:custGeom>
                <a:avLst/>
                <a:gdLst/>
                <a:ahLst/>
                <a:cxnLst/>
                <a:rect l="l" t="t" r="r" b="b"/>
                <a:pathLst>
                  <a:path w="688975" h="718185">
                    <a:moveTo>
                      <a:pt x="688910" y="0"/>
                    </a:moveTo>
                    <a:lnTo>
                      <a:pt x="0" y="0"/>
                    </a:lnTo>
                    <a:lnTo>
                      <a:pt x="0" y="717737"/>
                    </a:lnTo>
                    <a:lnTo>
                      <a:pt x="2722" y="717737"/>
                    </a:lnTo>
                    <a:lnTo>
                      <a:pt x="5853" y="717056"/>
                    </a:lnTo>
                    <a:lnTo>
                      <a:pt x="3266" y="714470"/>
                    </a:lnTo>
                    <a:lnTo>
                      <a:pt x="5853" y="714470"/>
                    </a:lnTo>
                    <a:lnTo>
                      <a:pt x="5853" y="5989"/>
                    </a:lnTo>
                    <a:lnTo>
                      <a:pt x="2858" y="5989"/>
                    </a:lnTo>
                    <a:lnTo>
                      <a:pt x="5853" y="2994"/>
                    </a:lnTo>
                    <a:lnTo>
                      <a:pt x="688909" y="2994"/>
                    </a:lnTo>
                    <a:lnTo>
                      <a:pt x="688910" y="0"/>
                    </a:lnTo>
                    <a:close/>
                  </a:path>
                  <a:path w="688975" h="718185">
                    <a:moveTo>
                      <a:pt x="688909" y="3403"/>
                    </a:moveTo>
                    <a:lnTo>
                      <a:pt x="683329" y="3403"/>
                    </a:lnTo>
                    <a:lnTo>
                      <a:pt x="686052" y="5989"/>
                    </a:lnTo>
                    <a:lnTo>
                      <a:pt x="683345" y="5989"/>
                    </a:lnTo>
                    <a:lnTo>
                      <a:pt x="683698" y="66341"/>
                    </a:lnTo>
                    <a:lnTo>
                      <a:pt x="683994" y="127066"/>
                    </a:lnTo>
                    <a:lnTo>
                      <a:pt x="684224" y="185469"/>
                    </a:lnTo>
                    <a:lnTo>
                      <a:pt x="684397" y="241441"/>
                    </a:lnTo>
                    <a:lnTo>
                      <a:pt x="684521" y="294874"/>
                    </a:lnTo>
                    <a:lnTo>
                      <a:pt x="684604" y="345659"/>
                    </a:lnTo>
                    <a:lnTo>
                      <a:pt x="684698" y="520968"/>
                    </a:lnTo>
                    <a:lnTo>
                      <a:pt x="685084" y="564456"/>
                    </a:lnTo>
                    <a:lnTo>
                      <a:pt x="685286" y="603611"/>
                    </a:lnTo>
                    <a:lnTo>
                      <a:pt x="685301" y="717056"/>
                    </a:lnTo>
                    <a:lnTo>
                      <a:pt x="685371" y="717601"/>
                    </a:lnTo>
                    <a:lnTo>
                      <a:pt x="686230" y="716365"/>
                    </a:lnTo>
                    <a:lnTo>
                      <a:pt x="686952" y="715046"/>
                    </a:lnTo>
                    <a:lnTo>
                      <a:pt x="687549" y="713653"/>
                    </a:lnTo>
                    <a:lnTo>
                      <a:pt x="687552" y="520151"/>
                    </a:lnTo>
                    <a:lnTo>
                      <a:pt x="688206" y="345659"/>
                    </a:lnTo>
                    <a:lnTo>
                      <a:pt x="688549" y="241441"/>
                    </a:lnTo>
                    <a:lnTo>
                      <a:pt x="688693" y="185469"/>
                    </a:lnTo>
                    <a:lnTo>
                      <a:pt x="688808" y="126764"/>
                    </a:lnTo>
                    <a:lnTo>
                      <a:pt x="688908" y="5989"/>
                    </a:lnTo>
                    <a:lnTo>
                      <a:pt x="686052" y="5989"/>
                    </a:lnTo>
                    <a:lnTo>
                      <a:pt x="683329" y="3403"/>
                    </a:lnTo>
                    <a:lnTo>
                      <a:pt x="688909" y="3403"/>
                    </a:lnTo>
                    <a:close/>
                  </a:path>
                  <a:path w="688975" h="718185">
                    <a:moveTo>
                      <a:pt x="3266" y="714470"/>
                    </a:moveTo>
                    <a:lnTo>
                      <a:pt x="5853" y="717056"/>
                    </a:lnTo>
                    <a:lnTo>
                      <a:pt x="5853" y="714477"/>
                    </a:lnTo>
                    <a:lnTo>
                      <a:pt x="3266" y="714470"/>
                    </a:lnTo>
                    <a:close/>
                  </a:path>
                  <a:path w="688975" h="718185">
                    <a:moveTo>
                      <a:pt x="5853" y="714477"/>
                    </a:moveTo>
                    <a:lnTo>
                      <a:pt x="5853" y="717056"/>
                    </a:lnTo>
                    <a:lnTo>
                      <a:pt x="278473" y="717056"/>
                    </a:lnTo>
                    <a:lnTo>
                      <a:pt x="497848" y="715831"/>
                    </a:lnTo>
                    <a:lnTo>
                      <a:pt x="5853" y="714477"/>
                    </a:lnTo>
                    <a:close/>
                  </a:path>
                  <a:path w="688975" h="718185">
                    <a:moveTo>
                      <a:pt x="5853" y="714470"/>
                    </a:moveTo>
                    <a:lnTo>
                      <a:pt x="3266" y="714470"/>
                    </a:lnTo>
                    <a:lnTo>
                      <a:pt x="5853" y="714477"/>
                    </a:lnTo>
                    <a:close/>
                  </a:path>
                  <a:path w="688975" h="718185">
                    <a:moveTo>
                      <a:pt x="5853" y="2994"/>
                    </a:moveTo>
                    <a:lnTo>
                      <a:pt x="2858" y="5989"/>
                    </a:lnTo>
                    <a:lnTo>
                      <a:pt x="5853" y="5989"/>
                    </a:lnTo>
                    <a:lnTo>
                      <a:pt x="5853" y="2994"/>
                    </a:lnTo>
                    <a:close/>
                  </a:path>
                  <a:path w="688975" h="718185">
                    <a:moveTo>
                      <a:pt x="688909" y="2994"/>
                    </a:moveTo>
                    <a:lnTo>
                      <a:pt x="5853" y="2994"/>
                    </a:lnTo>
                    <a:lnTo>
                      <a:pt x="5853" y="5989"/>
                    </a:lnTo>
                    <a:lnTo>
                      <a:pt x="683345" y="5989"/>
                    </a:lnTo>
                    <a:lnTo>
                      <a:pt x="683329" y="3403"/>
                    </a:lnTo>
                    <a:lnTo>
                      <a:pt x="688909" y="3403"/>
                    </a:lnTo>
                    <a:lnTo>
                      <a:pt x="688909" y="2994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56" name="object 12">
                <a:extLst>
                  <a:ext uri="{FF2B5EF4-FFF2-40B4-BE49-F238E27FC236}">
                    <a16:creationId xmlns:a16="http://schemas.microsoft.com/office/drawing/2014/main" id="{D7198283-249E-9C33-23E8-769D90F0051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554257" y="4972484"/>
                <a:ext cx="342958" cy="199491"/>
              </a:xfrm>
              <a:prstGeom prst="rect">
                <a:avLst/>
              </a:prstGeom>
            </p:spPr>
          </p:pic>
        </p:grpSp>
        <p:grpSp>
          <p:nvGrpSpPr>
            <p:cNvPr id="6" name="object 13">
              <a:extLst>
                <a:ext uri="{FF2B5EF4-FFF2-40B4-BE49-F238E27FC236}">
                  <a16:creationId xmlns:a16="http://schemas.microsoft.com/office/drawing/2014/main" id="{DBD83DDB-8F22-497D-35AE-A9F3323539C5}"/>
                </a:ext>
              </a:extLst>
            </p:cNvPr>
            <p:cNvGrpSpPr/>
            <p:nvPr/>
          </p:nvGrpSpPr>
          <p:grpSpPr>
            <a:xfrm>
              <a:off x="11095397" y="3501296"/>
              <a:ext cx="498274" cy="486722"/>
              <a:chOff x="18296427" y="5773896"/>
              <a:chExt cx="821690" cy="802640"/>
            </a:xfrm>
          </p:grpSpPr>
          <p:sp>
            <p:nvSpPr>
              <p:cNvPr id="35" name="object 14">
                <a:extLst>
                  <a:ext uri="{FF2B5EF4-FFF2-40B4-BE49-F238E27FC236}">
                    <a16:creationId xmlns:a16="http://schemas.microsoft.com/office/drawing/2014/main" id="{CFC22637-D285-1DED-76CE-6A35341A978E}"/>
                  </a:ext>
                </a:extLst>
              </p:cNvPr>
              <p:cNvSpPr/>
              <p:nvPr/>
            </p:nvSpPr>
            <p:spPr>
              <a:xfrm>
                <a:off x="19065974" y="5774128"/>
                <a:ext cx="52705" cy="80200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802004">
                    <a:moveTo>
                      <a:pt x="0" y="801912"/>
                    </a:moveTo>
                    <a:lnTo>
                      <a:pt x="52082" y="801912"/>
                    </a:lnTo>
                    <a:lnTo>
                      <a:pt x="52082" y="0"/>
                    </a:lnTo>
                    <a:lnTo>
                      <a:pt x="0" y="0"/>
                    </a:lnTo>
                    <a:lnTo>
                      <a:pt x="0" y="801912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6" name="object 15">
                <a:extLst>
                  <a:ext uri="{FF2B5EF4-FFF2-40B4-BE49-F238E27FC236}">
                    <a16:creationId xmlns:a16="http://schemas.microsoft.com/office/drawing/2014/main" id="{DC30B1A6-5467-C753-09AC-5096F79E04C5}"/>
                  </a:ext>
                </a:extLst>
              </p:cNvPr>
              <p:cNvSpPr/>
              <p:nvPr/>
            </p:nvSpPr>
            <p:spPr>
              <a:xfrm>
                <a:off x="18296699" y="5774128"/>
                <a:ext cx="769620" cy="802005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802004">
                    <a:moveTo>
                      <a:pt x="769275" y="0"/>
                    </a:moveTo>
                    <a:lnTo>
                      <a:pt x="0" y="0"/>
                    </a:lnTo>
                    <a:lnTo>
                      <a:pt x="0" y="801912"/>
                    </a:lnTo>
                    <a:lnTo>
                      <a:pt x="769275" y="801912"/>
                    </a:lnTo>
                    <a:lnTo>
                      <a:pt x="769275" y="0"/>
                    </a:lnTo>
                    <a:close/>
                  </a:path>
                </a:pathLst>
              </a:custGeom>
              <a:solidFill>
                <a:srgbClr val="F7F6F6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7" name="object 16">
                <a:extLst>
                  <a:ext uri="{FF2B5EF4-FFF2-40B4-BE49-F238E27FC236}">
                    <a16:creationId xmlns:a16="http://schemas.microsoft.com/office/drawing/2014/main" id="{30E6E4E1-14DC-D827-D963-7DD7463F7AB8}"/>
                  </a:ext>
                </a:extLst>
              </p:cNvPr>
              <p:cNvSpPr/>
              <p:nvPr/>
            </p:nvSpPr>
            <p:spPr>
              <a:xfrm>
                <a:off x="18296421" y="5773896"/>
                <a:ext cx="770255" cy="802640"/>
              </a:xfrm>
              <a:custGeom>
                <a:avLst/>
                <a:gdLst/>
                <a:ahLst/>
                <a:cxnLst/>
                <a:rect l="l" t="t" r="r" b="b"/>
                <a:pathLst>
                  <a:path w="770255" h="802640">
                    <a:moveTo>
                      <a:pt x="546" y="0"/>
                    </a:moveTo>
                    <a:lnTo>
                      <a:pt x="0" y="0"/>
                    </a:lnTo>
                    <a:lnTo>
                      <a:pt x="0" y="802640"/>
                    </a:lnTo>
                    <a:lnTo>
                      <a:pt x="546" y="802640"/>
                    </a:lnTo>
                    <a:lnTo>
                      <a:pt x="546" y="0"/>
                    </a:lnTo>
                    <a:close/>
                  </a:path>
                  <a:path w="770255" h="802640">
                    <a:moveTo>
                      <a:pt x="769823" y="368"/>
                    </a:moveTo>
                    <a:lnTo>
                      <a:pt x="769277" y="368"/>
                    </a:lnTo>
                    <a:lnTo>
                      <a:pt x="769277" y="802424"/>
                    </a:lnTo>
                    <a:lnTo>
                      <a:pt x="769823" y="802424"/>
                    </a:lnTo>
                    <a:lnTo>
                      <a:pt x="769823" y="368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8" name="object 17">
                <a:extLst>
                  <a:ext uri="{FF2B5EF4-FFF2-40B4-BE49-F238E27FC236}">
                    <a16:creationId xmlns:a16="http://schemas.microsoft.com/office/drawing/2014/main" id="{4D3CE6C9-80A4-2C1C-35BF-13CC05CA46F4}"/>
                  </a:ext>
                </a:extLst>
              </p:cNvPr>
              <p:cNvSpPr/>
              <p:nvPr/>
            </p:nvSpPr>
            <p:spPr>
              <a:xfrm>
                <a:off x="18400183" y="5881831"/>
                <a:ext cx="562610" cy="586740"/>
              </a:xfrm>
              <a:custGeom>
                <a:avLst/>
                <a:gdLst/>
                <a:ahLst/>
                <a:cxnLst/>
                <a:rect l="l" t="t" r="r" b="b"/>
                <a:pathLst>
                  <a:path w="562609" h="586739">
                    <a:moveTo>
                      <a:pt x="562443" y="0"/>
                    </a:moveTo>
                    <a:lnTo>
                      <a:pt x="0" y="0"/>
                    </a:lnTo>
                    <a:lnTo>
                      <a:pt x="0" y="586369"/>
                    </a:lnTo>
                    <a:lnTo>
                      <a:pt x="562443" y="586369"/>
                    </a:lnTo>
                    <a:lnTo>
                      <a:pt x="56244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42594FCA-4610-1458-22CF-A5BD12147FF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297789" y="6472146"/>
                <a:ext cx="102394" cy="101169"/>
              </a:xfrm>
              <a:prstGeom prst="rect">
                <a:avLst/>
              </a:prstGeom>
            </p:spPr>
          </p:pic>
          <p:pic>
            <p:nvPicPr>
              <p:cNvPr id="40" name="object 19">
                <a:extLst>
                  <a:ext uri="{FF2B5EF4-FFF2-40B4-BE49-F238E27FC236}">
                    <a16:creationId xmlns:a16="http://schemas.microsoft.com/office/drawing/2014/main" id="{C572CA1F-7228-D575-C192-E3691D8185E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962623" y="6470650"/>
                <a:ext cx="101169" cy="102394"/>
              </a:xfrm>
              <a:prstGeom prst="rect">
                <a:avLst/>
              </a:prstGeom>
            </p:spPr>
          </p:pic>
          <p:pic>
            <p:nvPicPr>
              <p:cNvPr id="41" name="object 20">
                <a:extLst>
                  <a:ext uri="{FF2B5EF4-FFF2-40B4-BE49-F238E27FC236}">
                    <a16:creationId xmlns:a16="http://schemas.microsoft.com/office/drawing/2014/main" id="{BC79412B-22AB-42F7-A2E6-5D7E70CDAF3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960991" y="5782292"/>
                <a:ext cx="102394" cy="101169"/>
              </a:xfrm>
              <a:prstGeom prst="rect">
                <a:avLst/>
              </a:prstGeom>
            </p:spPr>
          </p:pic>
          <p:pic>
            <p:nvPicPr>
              <p:cNvPr id="42" name="object 21">
                <a:extLst>
                  <a:ext uri="{FF2B5EF4-FFF2-40B4-BE49-F238E27FC236}">
                    <a16:creationId xmlns:a16="http://schemas.microsoft.com/office/drawing/2014/main" id="{F7804149-3903-A87F-5127-95EBB96F7DA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297382" y="5782698"/>
                <a:ext cx="101169" cy="102258"/>
              </a:xfrm>
              <a:prstGeom prst="rect">
                <a:avLst/>
              </a:prstGeom>
            </p:spPr>
          </p:pic>
          <p:sp>
            <p:nvSpPr>
              <p:cNvPr id="43" name="object 22">
                <a:extLst>
                  <a:ext uri="{FF2B5EF4-FFF2-40B4-BE49-F238E27FC236}">
                    <a16:creationId xmlns:a16="http://schemas.microsoft.com/office/drawing/2014/main" id="{D9B13466-8D41-D092-3EE7-74D294F43FEC}"/>
                  </a:ext>
                </a:extLst>
              </p:cNvPr>
              <p:cNvSpPr/>
              <p:nvPr/>
            </p:nvSpPr>
            <p:spPr>
              <a:xfrm>
                <a:off x="18398286" y="5876797"/>
                <a:ext cx="565785" cy="591820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591820">
                    <a:moveTo>
                      <a:pt x="565561" y="5036"/>
                    </a:moveTo>
                    <a:lnTo>
                      <a:pt x="561480" y="5036"/>
                    </a:lnTo>
                    <a:lnTo>
                      <a:pt x="563658" y="7203"/>
                    </a:lnTo>
                    <a:lnTo>
                      <a:pt x="561487" y="7203"/>
                    </a:lnTo>
                    <a:lnTo>
                      <a:pt x="562297" y="244334"/>
                    </a:lnTo>
                    <a:lnTo>
                      <a:pt x="562590" y="344235"/>
                    </a:lnTo>
                    <a:lnTo>
                      <a:pt x="562705" y="591406"/>
                    </a:lnTo>
                    <a:lnTo>
                      <a:pt x="562841" y="591406"/>
                    </a:lnTo>
                    <a:lnTo>
                      <a:pt x="564474" y="587866"/>
                    </a:lnTo>
                    <a:lnTo>
                      <a:pt x="564599" y="387144"/>
                    </a:lnTo>
                    <a:lnTo>
                      <a:pt x="564939" y="294203"/>
                    </a:lnTo>
                    <a:lnTo>
                      <a:pt x="565291" y="186940"/>
                    </a:lnTo>
                    <a:lnTo>
                      <a:pt x="565432" y="128365"/>
                    </a:lnTo>
                    <a:lnTo>
                      <a:pt x="565528" y="66720"/>
                    </a:lnTo>
                    <a:lnTo>
                      <a:pt x="565560" y="7203"/>
                    </a:lnTo>
                    <a:lnTo>
                      <a:pt x="563658" y="7203"/>
                    </a:lnTo>
                    <a:lnTo>
                      <a:pt x="561480" y="5036"/>
                    </a:lnTo>
                    <a:lnTo>
                      <a:pt x="565561" y="5036"/>
                    </a:lnTo>
                    <a:close/>
                  </a:path>
                  <a:path w="565784" h="591820">
                    <a:moveTo>
                      <a:pt x="565563" y="0"/>
                    </a:moveTo>
                    <a:lnTo>
                      <a:pt x="0" y="0"/>
                    </a:lnTo>
                    <a:lnTo>
                      <a:pt x="0" y="590997"/>
                    </a:lnTo>
                    <a:lnTo>
                      <a:pt x="5290" y="590989"/>
                    </a:lnTo>
                    <a:lnTo>
                      <a:pt x="3256" y="588819"/>
                    </a:lnTo>
                    <a:lnTo>
                      <a:pt x="5298" y="588819"/>
                    </a:lnTo>
                    <a:lnTo>
                      <a:pt x="5298" y="7203"/>
                    </a:lnTo>
                    <a:lnTo>
                      <a:pt x="2848" y="7203"/>
                    </a:lnTo>
                    <a:lnTo>
                      <a:pt x="5298" y="4628"/>
                    </a:lnTo>
                    <a:lnTo>
                      <a:pt x="565561" y="4628"/>
                    </a:lnTo>
                    <a:lnTo>
                      <a:pt x="565563" y="0"/>
                    </a:lnTo>
                    <a:close/>
                  </a:path>
                  <a:path w="565784" h="591820">
                    <a:moveTo>
                      <a:pt x="3256" y="588819"/>
                    </a:moveTo>
                    <a:lnTo>
                      <a:pt x="5290" y="590989"/>
                    </a:lnTo>
                    <a:lnTo>
                      <a:pt x="5298" y="588825"/>
                    </a:lnTo>
                    <a:lnTo>
                      <a:pt x="3256" y="588819"/>
                    </a:lnTo>
                    <a:close/>
                  </a:path>
                  <a:path w="565784" h="591820">
                    <a:moveTo>
                      <a:pt x="5298" y="588825"/>
                    </a:moveTo>
                    <a:lnTo>
                      <a:pt x="5298" y="590989"/>
                    </a:lnTo>
                    <a:lnTo>
                      <a:pt x="409317" y="589908"/>
                    </a:lnTo>
                    <a:lnTo>
                      <a:pt x="5298" y="588825"/>
                    </a:lnTo>
                    <a:close/>
                  </a:path>
                  <a:path w="565784" h="591820">
                    <a:moveTo>
                      <a:pt x="5298" y="588819"/>
                    </a:moveTo>
                    <a:lnTo>
                      <a:pt x="3256" y="588819"/>
                    </a:lnTo>
                    <a:lnTo>
                      <a:pt x="5298" y="588825"/>
                    </a:lnTo>
                    <a:close/>
                  </a:path>
                  <a:path w="565784" h="591820">
                    <a:moveTo>
                      <a:pt x="5298" y="4628"/>
                    </a:moveTo>
                    <a:lnTo>
                      <a:pt x="2848" y="7203"/>
                    </a:lnTo>
                    <a:lnTo>
                      <a:pt x="5298" y="7203"/>
                    </a:lnTo>
                    <a:lnTo>
                      <a:pt x="5298" y="4628"/>
                    </a:lnTo>
                    <a:close/>
                  </a:path>
                  <a:path w="565784" h="591820">
                    <a:moveTo>
                      <a:pt x="565561" y="4628"/>
                    </a:moveTo>
                    <a:lnTo>
                      <a:pt x="5298" y="4628"/>
                    </a:lnTo>
                    <a:lnTo>
                      <a:pt x="5298" y="7203"/>
                    </a:lnTo>
                    <a:lnTo>
                      <a:pt x="561487" y="7203"/>
                    </a:lnTo>
                    <a:lnTo>
                      <a:pt x="561480" y="5036"/>
                    </a:lnTo>
                    <a:lnTo>
                      <a:pt x="565561" y="5036"/>
                    </a:lnTo>
                    <a:lnTo>
                      <a:pt x="565561" y="4628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44" name="object 23">
                <a:extLst>
                  <a:ext uri="{FF2B5EF4-FFF2-40B4-BE49-F238E27FC236}">
                    <a16:creationId xmlns:a16="http://schemas.microsoft.com/office/drawing/2014/main" id="{98C09706-C318-7175-6A32-9B4C0241D05C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567174" y="6086082"/>
                <a:ext cx="156518" cy="164267"/>
              </a:xfrm>
              <a:prstGeom prst="rect">
                <a:avLst/>
              </a:prstGeom>
            </p:spPr>
          </p:pic>
          <p:pic>
            <p:nvPicPr>
              <p:cNvPr id="45" name="object 24">
                <a:extLst>
                  <a:ext uri="{FF2B5EF4-FFF2-40B4-BE49-F238E27FC236}">
                    <a16:creationId xmlns:a16="http://schemas.microsoft.com/office/drawing/2014/main" id="{294BC299-DD55-CA1D-E884-9917A952C2A9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748715" y="6117358"/>
                <a:ext cx="103619" cy="133608"/>
              </a:xfrm>
              <a:prstGeom prst="rect">
                <a:avLst/>
              </a:prstGeom>
            </p:spPr>
          </p:pic>
        </p:grpSp>
        <p:grpSp>
          <p:nvGrpSpPr>
            <p:cNvPr id="7" name="object 25">
              <a:extLst>
                <a:ext uri="{FF2B5EF4-FFF2-40B4-BE49-F238E27FC236}">
                  <a16:creationId xmlns:a16="http://schemas.microsoft.com/office/drawing/2014/main" id="{BB40E6A6-2C9A-F147-CB69-2DA8E0A6ED98}"/>
                </a:ext>
              </a:extLst>
            </p:cNvPr>
            <p:cNvGrpSpPr/>
            <p:nvPr/>
          </p:nvGrpSpPr>
          <p:grpSpPr>
            <a:xfrm>
              <a:off x="8457596" y="2592288"/>
              <a:ext cx="2616129" cy="1786700"/>
              <a:chOff x="13946497" y="4274875"/>
              <a:chExt cx="4314190" cy="2946400"/>
            </a:xfrm>
          </p:grpSpPr>
          <p:sp>
            <p:nvSpPr>
              <p:cNvPr id="29" name="object 26">
                <a:extLst>
                  <a:ext uri="{FF2B5EF4-FFF2-40B4-BE49-F238E27FC236}">
                    <a16:creationId xmlns:a16="http://schemas.microsoft.com/office/drawing/2014/main" id="{19BC3497-750A-2F3A-2A51-94EC8320F8A4}"/>
                  </a:ext>
                </a:extLst>
              </p:cNvPr>
              <p:cNvSpPr/>
              <p:nvPr/>
            </p:nvSpPr>
            <p:spPr>
              <a:xfrm>
                <a:off x="14075687" y="4274875"/>
                <a:ext cx="3967479" cy="2833370"/>
              </a:xfrm>
              <a:custGeom>
                <a:avLst/>
                <a:gdLst/>
                <a:ahLst/>
                <a:cxnLst/>
                <a:rect l="l" t="t" r="r" b="b"/>
                <a:pathLst>
                  <a:path w="3967480" h="2833370">
                    <a:moveTo>
                      <a:pt x="3966853" y="0"/>
                    </a:moveTo>
                    <a:lnTo>
                      <a:pt x="0" y="0"/>
                    </a:lnTo>
                    <a:lnTo>
                      <a:pt x="0" y="2833138"/>
                    </a:lnTo>
                    <a:lnTo>
                      <a:pt x="3966853" y="2833138"/>
                    </a:lnTo>
                    <a:lnTo>
                      <a:pt x="3966853" y="0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0" name="object 27">
                <a:extLst>
                  <a:ext uri="{FF2B5EF4-FFF2-40B4-BE49-F238E27FC236}">
                    <a16:creationId xmlns:a16="http://schemas.microsoft.com/office/drawing/2014/main" id="{C82581AB-15FC-7632-3C4F-93BDFD9A4372}"/>
                  </a:ext>
                </a:extLst>
              </p:cNvPr>
              <p:cNvSpPr/>
              <p:nvPr/>
            </p:nvSpPr>
            <p:spPr>
              <a:xfrm>
                <a:off x="14169925" y="4388023"/>
                <a:ext cx="3750310" cy="2611120"/>
              </a:xfrm>
              <a:custGeom>
                <a:avLst/>
                <a:gdLst/>
                <a:ahLst/>
                <a:cxnLst/>
                <a:rect l="l" t="t" r="r" b="b"/>
                <a:pathLst>
                  <a:path w="3750309" h="2611120">
                    <a:moveTo>
                      <a:pt x="3749959" y="0"/>
                    </a:moveTo>
                    <a:lnTo>
                      <a:pt x="0" y="0"/>
                    </a:lnTo>
                    <a:lnTo>
                      <a:pt x="0" y="2611072"/>
                    </a:lnTo>
                    <a:lnTo>
                      <a:pt x="3749959" y="2611072"/>
                    </a:lnTo>
                    <a:lnTo>
                      <a:pt x="3749959" y="0"/>
                    </a:lnTo>
                    <a:close/>
                  </a:path>
                </a:pathLst>
              </a:custGeom>
              <a:solidFill>
                <a:srgbClr val="F0EFEE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1" name="object 28">
                <a:extLst>
                  <a:ext uri="{FF2B5EF4-FFF2-40B4-BE49-F238E27FC236}">
                    <a16:creationId xmlns:a16="http://schemas.microsoft.com/office/drawing/2014/main" id="{70B42181-8B7C-7D5B-0F82-C1CDF0254D70}"/>
                  </a:ext>
                </a:extLst>
              </p:cNvPr>
              <p:cNvSpPr/>
              <p:nvPr/>
            </p:nvSpPr>
            <p:spPr>
              <a:xfrm>
                <a:off x="13946497" y="7108014"/>
                <a:ext cx="431419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4314190" h="113029">
                    <a:moveTo>
                      <a:pt x="4314036" y="0"/>
                    </a:moveTo>
                    <a:lnTo>
                      <a:pt x="0" y="0"/>
                    </a:lnTo>
                    <a:lnTo>
                      <a:pt x="0" y="112729"/>
                    </a:lnTo>
                    <a:lnTo>
                      <a:pt x="4314036" y="112729"/>
                    </a:lnTo>
                    <a:lnTo>
                      <a:pt x="4314036" y="0"/>
                    </a:lnTo>
                    <a:close/>
                  </a:path>
                </a:pathLst>
              </a:custGeom>
              <a:solidFill>
                <a:srgbClr val="E4E4E3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32" name="object 29">
                <a:extLst>
                  <a:ext uri="{FF2B5EF4-FFF2-40B4-BE49-F238E27FC236}">
                    <a16:creationId xmlns:a16="http://schemas.microsoft.com/office/drawing/2014/main" id="{DA6B8C96-4280-6D0A-39A5-1E2650D7501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4077042" y="4276917"/>
                <a:ext cx="107431" cy="105797"/>
              </a:xfrm>
              <a:prstGeom prst="rect">
                <a:avLst/>
              </a:prstGeom>
            </p:spPr>
          </p:pic>
          <p:pic>
            <p:nvPicPr>
              <p:cNvPr id="33" name="object 30">
                <a:extLst>
                  <a:ext uri="{FF2B5EF4-FFF2-40B4-BE49-F238E27FC236}">
                    <a16:creationId xmlns:a16="http://schemas.microsoft.com/office/drawing/2014/main" id="{C67F8A30-CCB8-8062-993F-06BC40C953CC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7922869" y="4280045"/>
                <a:ext cx="119947" cy="116268"/>
              </a:xfrm>
              <a:prstGeom prst="rect">
                <a:avLst/>
              </a:prstGeom>
            </p:spPr>
          </p:pic>
          <p:pic>
            <p:nvPicPr>
              <p:cNvPr id="34" name="object 31">
                <a:extLst>
                  <a:ext uri="{FF2B5EF4-FFF2-40B4-BE49-F238E27FC236}">
                    <a16:creationId xmlns:a16="http://schemas.microsoft.com/office/drawing/2014/main" id="{8AEFB363-FDD3-0020-E618-8473000AF6F5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7929536" y="6998545"/>
                <a:ext cx="114501" cy="109881"/>
              </a:xfrm>
              <a:prstGeom prst="rect">
                <a:avLst/>
              </a:prstGeom>
            </p:spPr>
          </p:pic>
        </p:grpSp>
        <p:sp>
          <p:nvSpPr>
            <p:cNvPr id="8" name="object 32">
              <a:extLst>
                <a:ext uri="{FF2B5EF4-FFF2-40B4-BE49-F238E27FC236}">
                  <a16:creationId xmlns:a16="http://schemas.microsoft.com/office/drawing/2014/main" id="{E141A619-C75E-60DC-BE80-4DBACC648E13}"/>
                </a:ext>
              </a:extLst>
            </p:cNvPr>
            <p:cNvSpPr/>
            <p:nvPr/>
          </p:nvSpPr>
          <p:spPr>
            <a:xfrm>
              <a:off x="11277077" y="4905422"/>
              <a:ext cx="273396" cy="170584"/>
            </a:xfrm>
            <a:custGeom>
              <a:avLst/>
              <a:gdLst/>
              <a:ahLst/>
              <a:cxnLst/>
              <a:rect l="l" t="t" r="r" b="b"/>
              <a:pathLst>
                <a:path w="450850" h="281304">
                  <a:moveTo>
                    <a:pt x="219172" y="0"/>
                  </a:moveTo>
                  <a:lnTo>
                    <a:pt x="172373" y="4921"/>
                  </a:lnTo>
                  <a:lnTo>
                    <a:pt x="126905" y="16044"/>
                  </a:lnTo>
                  <a:lnTo>
                    <a:pt x="83605" y="34023"/>
                  </a:lnTo>
                  <a:lnTo>
                    <a:pt x="31504" y="78920"/>
                  </a:lnTo>
                  <a:lnTo>
                    <a:pt x="4728" y="142271"/>
                  </a:lnTo>
                  <a:lnTo>
                    <a:pt x="0" y="167338"/>
                  </a:lnTo>
                  <a:lnTo>
                    <a:pt x="78" y="192626"/>
                  </a:lnTo>
                  <a:lnTo>
                    <a:pt x="14393" y="241127"/>
                  </a:lnTo>
                  <a:lnTo>
                    <a:pt x="51100" y="274666"/>
                  </a:lnTo>
                  <a:lnTo>
                    <a:pt x="75157" y="281015"/>
                  </a:lnTo>
                  <a:lnTo>
                    <a:pt x="100600" y="279346"/>
                  </a:lnTo>
                  <a:lnTo>
                    <a:pt x="123104" y="267704"/>
                  </a:lnTo>
                  <a:lnTo>
                    <a:pt x="142433" y="250464"/>
                  </a:lnTo>
                  <a:lnTo>
                    <a:pt x="160668" y="231211"/>
                  </a:lnTo>
                  <a:lnTo>
                    <a:pt x="179885" y="213526"/>
                  </a:lnTo>
                  <a:lnTo>
                    <a:pt x="219438" y="194064"/>
                  </a:lnTo>
                  <a:lnTo>
                    <a:pt x="263685" y="186970"/>
                  </a:lnTo>
                  <a:lnTo>
                    <a:pt x="310227" y="186864"/>
                  </a:lnTo>
                  <a:lnTo>
                    <a:pt x="356665" y="188364"/>
                  </a:lnTo>
                  <a:lnTo>
                    <a:pt x="375741" y="187968"/>
                  </a:lnTo>
                  <a:lnTo>
                    <a:pt x="428192" y="170281"/>
                  </a:lnTo>
                  <a:lnTo>
                    <a:pt x="450547" y="115260"/>
                  </a:lnTo>
                  <a:lnTo>
                    <a:pt x="443856" y="84057"/>
                  </a:lnTo>
                  <a:lnTo>
                    <a:pt x="403222" y="36668"/>
                  </a:lnTo>
                  <a:lnTo>
                    <a:pt x="344799" y="12582"/>
                  </a:lnTo>
                  <a:lnTo>
                    <a:pt x="266467" y="627"/>
                  </a:lnTo>
                  <a:lnTo>
                    <a:pt x="219172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33">
              <a:extLst>
                <a:ext uri="{FF2B5EF4-FFF2-40B4-BE49-F238E27FC236}">
                  <a16:creationId xmlns:a16="http://schemas.microsoft.com/office/drawing/2014/main" id="{9B149CFA-0193-24D3-2439-9D3E0DBE6D0F}"/>
                </a:ext>
              </a:extLst>
            </p:cNvPr>
            <p:cNvSpPr/>
            <p:nvPr/>
          </p:nvSpPr>
          <p:spPr>
            <a:xfrm>
              <a:off x="10861013" y="4354321"/>
              <a:ext cx="542941" cy="455916"/>
            </a:xfrm>
            <a:custGeom>
              <a:avLst/>
              <a:gdLst/>
              <a:ahLst/>
              <a:cxnLst/>
              <a:rect l="l" t="t" r="r" b="b"/>
              <a:pathLst>
                <a:path w="895350" h="751840">
                  <a:moveTo>
                    <a:pt x="498424" y="713701"/>
                  </a:moveTo>
                  <a:lnTo>
                    <a:pt x="494411" y="717042"/>
                  </a:lnTo>
                  <a:lnTo>
                    <a:pt x="492036" y="720902"/>
                  </a:lnTo>
                  <a:lnTo>
                    <a:pt x="498424" y="713701"/>
                  </a:lnTo>
                  <a:close/>
                </a:path>
                <a:path w="895350" h="751840">
                  <a:moveTo>
                    <a:pt x="536422" y="569836"/>
                  </a:moveTo>
                  <a:lnTo>
                    <a:pt x="526580" y="516928"/>
                  </a:lnTo>
                  <a:lnTo>
                    <a:pt x="506399" y="467537"/>
                  </a:lnTo>
                  <a:lnTo>
                    <a:pt x="478180" y="421576"/>
                  </a:lnTo>
                  <a:lnTo>
                    <a:pt x="443865" y="379374"/>
                  </a:lnTo>
                  <a:lnTo>
                    <a:pt x="405409" y="341236"/>
                  </a:lnTo>
                  <a:lnTo>
                    <a:pt x="366217" y="308991"/>
                  </a:lnTo>
                  <a:lnTo>
                    <a:pt x="324726" y="279971"/>
                  </a:lnTo>
                  <a:lnTo>
                    <a:pt x="281152" y="254254"/>
                  </a:lnTo>
                  <a:lnTo>
                    <a:pt x="235686" y="231990"/>
                  </a:lnTo>
                  <a:lnTo>
                    <a:pt x="188518" y="213271"/>
                  </a:lnTo>
                  <a:lnTo>
                    <a:pt x="140665" y="199720"/>
                  </a:lnTo>
                  <a:lnTo>
                    <a:pt x="91008" y="196684"/>
                  </a:lnTo>
                  <a:lnTo>
                    <a:pt x="66484" y="201193"/>
                  </a:lnTo>
                  <a:lnTo>
                    <a:pt x="44094" y="211328"/>
                  </a:lnTo>
                  <a:lnTo>
                    <a:pt x="24752" y="226517"/>
                  </a:lnTo>
                  <a:lnTo>
                    <a:pt x="9423" y="246176"/>
                  </a:lnTo>
                  <a:lnTo>
                    <a:pt x="0" y="280327"/>
                  </a:lnTo>
                  <a:lnTo>
                    <a:pt x="3340" y="316141"/>
                  </a:lnTo>
                  <a:lnTo>
                    <a:pt x="32131" y="385699"/>
                  </a:lnTo>
                  <a:lnTo>
                    <a:pt x="57873" y="430847"/>
                  </a:lnTo>
                  <a:lnTo>
                    <a:pt x="85013" y="475145"/>
                  </a:lnTo>
                  <a:lnTo>
                    <a:pt x="113538" y="518553"/>
                  </a:lnTo>
                  <a:lnTo>
                    <a:pt x="143421" y="561047"/>
                  </a:lnTo>
                  <a:lnTo>
                    <a:pt x="174637" y="602589"/>
                  </a:lnTo>
                  <a:lnTo>
                    <a:pt x="207975" y="643229"/>
                  </a:lnTo>
                  <a:lnTo>
                    <a:pt x="244551" y="680821"/>
                  </a:lnTo>
                  <a:lnTo>
                    <a:pt x="285343" y="712863"/>
                  </a:lnTo>
                  <a:lnTo>
                    <a:pt x="331304" y="736815"/>
                  </a:lnTo>
                  <a:lnTo>
                    <a:pt x="380060" y="750277"/>
                  </a:lnTo>
                  <a:lnTo>
                    <a:pt x="426389" y="751725"/>
                  </a:lnTo>
                  <a:lnTo>
                    <a:pt x="466966" y="739927"/>
                  </a:lnTo>
                  <a:lnTo>
                    <a:pt x="494411" y="717042"/>
                  </a:lnTo>
                  <a:lnTo>
                    <a:pt x="519899" y="675652"/>
                  </a:lnTo>
                  <a:lnTo>
                    <a:pt x="534454" y="624014"/>
                  </a:lnTo>
                  <a:lnTo>
                    <a:pt x="536422" y="569836"/>
                  </a:lnTo>
                  <a:close/>
                </a:path>
                <a:path w="895350" h="751840">
                  <a:moveTo>
                    <a:pt x="894829" y="236626"/>
                  </a:moveTo>
                  <a:lnTo>
                    <a:pt x="893724" y="184772"/>
                  </a:lnTo>
                  <a:lnTo>
                    <a:pt x="886396" y="133172"/>
                  </a:lnTo>
                  <a:lnTo>
                    <a:pt x="870077" y="80924"/>
                  </a:lnTo>
                  <a:lnTo>
                    <a:pt x="840295" y="34988"/>
                  </a:lnTo>
                  <a:lnTo>
                    <a:pt x="795020" y="5143"/>
                  </a:lnTo>
                  <a:lnTo>
                    <a:pt x="768400" y="0"/>
                  </a:lnTo>
                  <a:lnTo>
                    <a:pt x="740892" y="1943"/>
                  </a:lnTo>
                  <a:lnTo>
                    <a:pt x="688848" y="36995"/>
                  </a:lnTo>
                  <a:lnTo>
                    <a:pt x="654138" y="93052"/>
                  </a:lnTo>
                  <a:lnTo>
                    <a:pt x="634593" y="136791"/>
                  </a:lnTo>
                  <a:lnTo>
                    <a:pt x="617537" y="181444"/>
                  </a:lnTo>
                  <a:lnTo>
                    <a:pt x="603008" y="226898"/>
                  </a:lnTo>
                  <a:lnTo>
                    <a:pt x="591019" y="273062"/>
                  </a:lnTo>
                  <a:lnTo>
                    <a:pt x="581596" y="319811"/>
                  </a:lnTo>
                  <a:lnTo>
                    <a:pt x="574776" y="367042"/>
                  </a:lnTo>
                  <a:lnTo>
                    <a:pt x="570572" y="414655"/>
                  </a:lnTo>
                  <a:lnTo>
                    <a:pt x="569010" y="462534"/>
                  </a:lnTo>
                  <a:lnTo>
                    <a:pt x="570598" y="507542"/>
                  </a:lnTo>
                  <a:lnTo>
                    <a:pt x="576656" y="552145"/>
                  </a:lnTo>
                  <a:lnTo>
                    <a:pt x="589089" y="594715"/>
                  </a:lnTo>
                  <a:lnTo>
                    <a:pt x="609803" y="633603"/>
                  </a:lnTo>
                  <a:lnTo>
                    <a:pt x="609396" y="633603"/>
                  </a:lnTo>
                  <a:lnTo>
                    <a:pt x="647738" y="665149"/>
                  </a:lnTo>
                  <a:lnTo>
                    <a:pt x="693229" y="672236"/>
                  </a:lnTo>
                  <a:lnTo>
                    <a:pt x="737895" y="660895"/>
                  </a:lnTo>
                  <a:lnTo>
                    <a:pt x="773798" y="637146"/>
                  </a:lnTo>
                  <a:lnTo>
                    <a:pt x="798779" y="606361"/>
                  </a:lnTo>
                  <a:lnTo>
                    <a:pt x="817346" y="571093"/>
                  </a:lnTo>
                  <a:lnTo>
                    <a:pt x="831596" y="533158"/>
                  </a:lnTo>
                  <a:lnTo>
                    <a:pt x="843559" y="494347"/>
                  </a:lnTo>
                  <a:lnTo>
                    <a:pt x="857923" y="443560"/>
                  </a:lnTo>
                  <a:lnTo>
                    <a:pt x="871270" y="392226"/>
                  </a:lnTo>
                  <a:lnTo>
                    <a:pt x="882561" y="340525"/>
                  </a:lnTo>
                  <a:lnTo>
                    <a:pt x="890765" y="288594"/>
                  </a:lnTo>
                  <a:lnTo>
                    <a:pt x="894829" y="236626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34">
              <a:extLst>
                <a:ext uri="{FF2B5EF4-FFF2-40B4-BE49-F238E27FC236}">
                  <a16:creationId xmlns:a16="http://schemas.microsoft.com/office/drawing/2014/main" id="{B2BE4C22-A011-0555-323A-5E5FDA9ECB72}"/>
                </a:ext>
              </a:extLst>
            </p:cNvPr>
            <p:cNvSpPr/>
            <p:nvPr/>
          </p:nvSpPr>
          <p:spPr>
            <a:xfrm>
              <a:off x="10985227" y="4502695"/>
              <a:ext cx="437433" cy="794773"/>
            </a:xfrm>
            <a:custGeom>
              <a:avLst/>
              <a:gdLst/>
              <a:ahLst/>
              <a:cxnLst/>
              <a:rect l="l" t="t" r="r" b="b"/>
              <a:pathLst>
                <a:path w="721359" h="1310640">
                  <a:moveTo>
                    <a:pt x="720864" y="749833"/>
                  </a:moveTo>
                  <a:lnTo>
                    <a:pt x="713867" y="749287"/>
                  </a:lnTo>
                  <a:lnTo>
                    <a:pt x="706856" y="749096"/>
                  </a:lnTo>
                  <a:lnTo>
                    <a:pt x="699846" y="749287"/>
                  </a:lnTo>
                  <a:lnTo>
                    <a:pt x="654799" y="756183"/>
                  </a:lnTo>
                  <a:lnTo>
                    <a:pt x="618464" y="769137"/>
                  </a:lnTo>
                  <a:lnTo>
                    <a:pt x="569722" y="799515"/>
                  </a:lnTo>
                  <a:lnTo>
                    <a:pt x="529120" y="840130"/>
                  </a:lnTo>
                  <a:lnTo>
                    <a:pt x="489966" y="898067"/>
                  </a:lnTo>
                  <a:lnTo>
                    <a:pt x="459765" y="961148"/>
                  </a:lnTo>
                  <a:lnTo>
                    <a:pt x="436791" y="1026972"/>
                  </a:lnTo>
                  <a:lnTo>
                    <a:pt x="419646" y="1094549"/>
                  </a:lnTo>
                  <a:lnTo>
                    <a:pt x="410552" y="1150569"/>
                  </a:lnTo>
                  <a:lnTo>
                    <a:pt x="407708" y="1175016"/>
                  </a:lnTo>
                  <a:lnTo>
                    <a:pt x="407885" y="1144041"/>
                  </a:lnTo>
                  <a:lnTo>
                    <a:pt x="409321" y="1066952"/>
                  </a:lnTo>
                  <a:lnTo>
                    <a:pt x="410718" y="1023632"/>
                  </a:lnTo>
                  <a:lnTo>
                    <a:pt x="412788" y="978992"/>
                  </a:lnTo>
                  <a:lnTo>
                    <a:pt x="415569" y="932573"/>
                  </a:lnTo>
                  <a:lnTo>
                    <a:pt x="419087" y="883881"/>
                  </a:lnTo>
                  <a:lnTo>
                    <a:pt x="423367" y="832421"/>
                  </a:lnTo>
                  <a:lnTo>
                    <a:pt x="428421" y="777697"/>
                  </a:lnTo>
                  <a:lnTo>
                    <a:pt x="434289" y="719239"/>
                  </a:lnTo>
                  <a:lnTo>
                    <a:pt x="441007" y="656551"/>
                  </a:lnTo>
                  <a:lnTo>
                    <a:pt x="447205" y="601306"/>
                  </a:lnTo>
                  <a:lnTo>
                    <a:pt x="453847" y="544868"/>
                  </a:lnTo>
                  <a:lnTo>
                    <a:pt x="460870" y="488010"/>
                  </a:lnTo>
                  <a:lnTo>
                    <a:pt x="468236" y="431482"/>
                  </a:lnTo>
                  <a:lnTo>
                    <a:pt x="475919" y="376047"/>
                  </a:lnTo>
                  <a:lnTo>
                    <a:pt x="483870" y="322478"/>
                  </a:lnTo>
                  <a:lnTo>
                    <a:pt x="492061" y="271538"/>
                  </a:lnTo>
                  <a:lnTo>
                    <a:pt x="500443" y="223989"/>
                  </a:lnTo>
                  <a:lnTo>
                    <a:pt x="513092" y="160045"/>
                  </a:lnTo>
                  <a:lnTo>
                    <a:pt x="521233" y="122301"/>
                  </a:lnTo>
                  <a:lnTo>
                    <a:pt x="532231" y="74422"/>
                  </a:lnTo>
                  <a:lnTo>
                    <a:pt x="538772" y="48412"/>
                  </a:lnTo>
                  <a:lnTo>
                    <a:pt x="547484" y="12649"/>
                  </a:lnTo>
                  <a:lnTo>
                    <a:pt x="548690" y="8534"/>
                  </a:lnTo>
                  <a:lnTo>
                    <a:pt x="549427" y="4292"/>
                  </a:lnTo>
                  <a:lnTo>
                    <a:pt x="549643" y="0"/>
                  </a:lnTo>
                  <a:lnTo>
                    <a:pt x="547662" y="3835"/>
                  </a:lnTo>
                  <a:lnTo>
                    <a:pt x="546163" y="7912"/>
                  </a:lnTo>
                  <a:lnTo>
                    <a:pt x="545160" y="12103"/>
                  </a:lnTo>
                  <a:lnTo>
                    <a:pt x="531126" y="59042"/>
                  </a:lnTo>
                  <a:lnTo>
                    <a:pt x="515035" y="120726"/>
                  </a:lnTo>
                  <a:lnTo>
                    <a:pt x="506031" y="158356"/>
                  </a:lnTo>
                  <a:lnTo>
                    <a:pt x="491236" y="227495"/>
                  </a:lnTo>
                  <a:lnTo>
                    <a:pt x="481545" y="276288"/>
                  </a:lnTo>
                  <a:lnTo>
                    <a:pt x="472427" y="325183"/>
                  </a:lnTo>
                  <a:lnTo>
                    <a:pt x="463905" y="374180"/>
                  </a:lnTo>
                  <a:lnTo>
                    <a:pt x="455955" y="423278"/>
                  </a:lnTo>
                  <a:lnTo>
                    <a:pt x="448576" y="472452"/>
                  </a:lnTo>
                  <a:lnTo>
                    <a:pt x="441794" y="521728"/>
                  </a:lnTo>
                  <a:lnTo>
                    <a:pt x="435597" y="571080"/>
                  </a:lnTo>
                  <a:lnTo>
                    <a:pt x="429983" y="620509"/>
                  </a:lnTo>
                  <a:lnTo>
                    <a:pt x="424040" y="677773"/>
                  </a:lnTo>
                  <a:lnTo>
                    <a:pt x="418858" y="733666"/>
                  </a:lnTo>
                  <a:lnTo>
                    <a:pt x="414426" y="787946"/>
                  </a:lnTo>
                  <a:lnTo>
                    <a:pt x="410718" y="840384"/>
                  </a:lnTo>
                  <a:lnTo>
                    <a:pt x="407670" y="890752"/>
                  </a:lnTo>
                  <a:lnTo>
                    <a:pt x="407111" y="901890"/>
                  </a:lnTo>
                  <a:lnTo>
                    <a:pt x="405739" y="882383"/>
                  </a:lnTo>
                  <a:lnTo>
                    <a:pt x="399821" y="830287"/>
                  </a:lnTo>
                  <a:lnTo>
                    <a:pt x="389001" y="766178"/>
                  </a:lnTo>
                  <a:lnTo>
                    <a:pt x="381076" y="728205"/>
                  </a:lnTo>
                  <a:lnTo>
                    <a:pt x="372071" y="690473"/>
                  </a:lnTo>
                  <a:lnTo>
                    <a:pt x="361988" y="653008"/>
                  </a:lnTo>
                  <a:lnTo>
                    <a:pt x="348729" y="607174"/>
                  </a:lnTo>
                  <a:lnTo>
                    <a:pt x="333717" y="561898"/>
                  </a:lnTo>
                  <a:lnTo>
                    <a:pt x="316966" y="517232"/>
                  </a:lnTo>
                  <a:lnTo>
                    <a:pt x="298475" y="473240"/>
                  </a:lnTo>
                  <a:lnTo>
                    <a:pt x="278447" y="427812"/>
                  </a:lnTo>
                  <a:lnTo>
                    <a:pt x="256120" y="383578"/>
                  </a:lnTo>
                  <a:lnTo>
                    <a:pt x="231571" y="340588"/>
                  </a:lnTo>
                  <a:lnTo>
                    <a:pt x="204825" y="298945"/>
                  </a:lnTo>
                  <a:lnTo>
                    <a:pt x="175958" y="258724"/>
                  </a:lnTo>
                  <a:lnTo>
                    <a:pt x="145008" y="220027"/>
                  </a:lnTo>
                  <a:lnTo>
                    <a:pt x="112052" y="182905"/>
                  </a:lnTo>
                  <a:lnTo>
                    <a:pt x="79552" y="151815"/>
                  </a:lnTo>
                  <a:lnTo>
                    <a:pt x="61468" y="136398"/>
                  </a:lnTo>
                  <a:lnTo>
                    <a:pt x="55486" y="130822"/>
                  </a:lnTo>
                  <a:lnTo>
                    <a:pt x="49352" y="126339"/>
                  </a:lnTo>
                  <a:lnTo>
                    <a:pt x="32359" y="114503"/>
                  </a:lnTo>
                  <a:lnTo>
                    <a:pt x="24587" y="108839"/>
                  </a:lnTo>
                  <a:lnTo>
                    <a:pt x="16598" y="103505"/>
                  </a:lnTo>
                  <a:lnTo>
                    <a:pt x="8394" y="98501"/>
                  </a:lnTo>
                  <a:lnTo>
                    <a:pt x="0" y="93840"/>
                  </a:lnTo>
                  <a:lnTo>
                    <a:pt x="7378" y="100660"/>
                  </a:lnTo>
                  <a:lnTo>
                    <a:pt x="29845" y="118122"/>
                  </a:lnTo>
                  <a:lnTo>
                    <a:pt x="63944" y="147243"/>
                  </a:lnTo>
                  <a:lnTo>
                    <a:pt x="106210" y="189026"/>
                  </a:lnTo>
                  <a:lnTo>
                    <a:pt x="138099" y="226390"/>
                  </a:lnTo>
                  <a:lnTo>
                    <a:pt x="168084" y="265201"/>
                  </a:lnTo>
                  <a:lnTo>
                    <a:pt x="196138" y="305396"/>
                  </a:lnTo>
                  <a:lnTo>
                    <a:pt x="222211" y="346875"/>
                  </a:lnTo>
                  <a:lnTo>
                    <a:pt x="246240" y="389585"/>
                  </a:lnTo>
                  <a:lnTo>
                    <a:pt x="268185" y="433451"/>
                  </a:lnTo>
                  <a:lnTo>
                    <a:pt x="288010" y="478396"/>
                  </a:lnTo>
                  <a:lnTo>
                    <a:pt x="306209" y="522071"/>
                  </a:lnTo>
                  <a:lnTo>
                    <a:pt x="322910" y="566331"/>
                  </a:lnTo>
                  <a:lnTo>
                    <a:pt x="338112" y="611124"/>
                  </a:lnTo>
                  <a:lnTo>
                    <a:pt x="351790" y="656412"/>
                  </a:lnTo>
                  <a:lnTo>
                    <a:pt x="362242" y="693661"/>
                  </a:lnTo>
                  <a:lnTo>
                    <a:pt x="371767" y="731164"/>
                  </a:lnTo>
                  <a:lnTo>
                    <a:pt x="380339" y="768883"/>
                  </a:lnTo>
                  <a:lnTo>
                    <a:pt x="387959" y="806805"/>
                  </a:lnTo>
                  <a:lnTo>
                    <a:pt x="397522" y="865454"/>
                  </a:lnTo>
                  <a:lnTo>
                    <a:pt x="403186" y="910018"/>
                  </a:lnTo>
                  <a:lnTo>
                    <a:pt x="403783" y="919327"/>
                  </a:lnTo>
                  <a:lnTo>
                    <a:pt x="404736" y="928598"/>
                  </a:lnTo>
                  <a:lnTo>
                    <a:pt x="405511" y="934148"/>
                  </a:lnTo>
                  <a:lnTo>
                    <a:pt x="405282" y="938809"/>
                  </a:lnTo>
                  <a:lnTo>
                    <a:pt x="403504" y="984326"/>
                  </a:lnTo>
                  <a:lnTo>
                    <a:pt x="402323" y="1027074"/>
                  </a:lnTo>
                  <a:lnTo>
                    <a:pt x="401688" y="1066825"/>
                  </a:lnTo>
                  <a:lnTo>
                    <a:pt x="401447" y="1107668"/>
                  </a:lnTo>
                  <a:lnTo>
                    <a:pt x="401675" y="1144143"/>
                  </a:lnTo>
                  <a:lnTo>
                    <a:pt x="402399" y="1175956"/>
                  </a:lnTo>
                  <a:lnTo>
                    <a:pt x="403593" y="1202804"/>
                  </a:lnTo>
                  <a:lnTo>
                    <a:pt x="404329" y="1214577"/>
                  </a:lnTo>
                  <a:lnTo>
                    <a:pt x="403339" y="1229931"/>
                  </a:lnTo>
                  <a:lnTo>
                    <a:pt x="402272" y="1250403"/>
                  </a:lnTo>
                  <a:lnTo>
                    <a:pt x="401154" y="1283169"/>
                  </a:lnTo>
                  <a:lnTo>
                    <a:pt x="400748" y="1289939"/>
                  </a:lnTo>
                  <a:lnTo>
                    <a:pt x="400710" y="1296720"/>
                  </a:lnTo>
                  <a:lnTo>
                    <a:pt x="401027" y="1303489"/>
                  </a:lnTo>
                  <a:lnTo>
                    <a:pt x="401701" y="1310233"/>
                  </a:lnTo>
                  <a:lnTo>
                    <a:pt x="403186" y="1303515"/>
                  </a:lnTo>
                  <a:lnTo>
                    <a:pt x="404317" y="1296733"/>
                  </a:lnTo>
                  <a:lnTo>
                    <a:pt x="405091" y="1289900"/>
                  </a:lnTo>
                  <a:lnTo>
                    <a:pt x="405511" y="1283042"/>
                  </a:lnTo>
                  <a:lnTo>
                    <a:pt x="412991" y="1207287"/>
                  </a:lnTo>
                  <a:lnTo>
                    <a:pt x="420065" y="1151521"/>
                  </a:lnTo>
                  <a:lnTo>
                    <a:pt x="429983" y="1096187"/>
                  </a:lnTo>
                  <a:lnTo>
                    <a:pt x="447738" y="1029817"/>
                  </a:lnTo>
                  <a:lnTo>
                    <a:pt x="470789" y="965098"/>
                  </a:lnTo>
                  <a:lnTo>
                    <a:pt x="500037" y="903439"/>
                  </a:lnTo>
                  <a:lnTo>
                    <a:pt x="537679" y="846518"/>
                  </a:lnTo>
                  <a:lnTo>
                    <a:pt x="576135" y="806602"/>
                  </a:lnTo>
                  <a:lnTo>
                    <a:pt x="622401" y="776084"/>
                  </a:lnTo>
                  <a:lnTo>
                    <a:pt x="675220" y="757288"/>
                  </a:lnTo>
                  <a:lnTo>
                    <a:pt x="700532" y="753414"/>
                  </a:lnTo>
                  <a:lnTo>
                    <a:pt x="707364" y="752576"/>
                  </a:lnTo>
                  <a:lnTo>
                    <a:pt x="714146" y="751370"/>
                  </a:lnTo>
                  <a:lnTo>
                    <a:pt x="720864" y="749833"/>
                  </a:lnTo>
                  <a:close/>
                </a:path>
              </a:pathLst>
            </a:custGeom>
            <a:solidFill>
              <a:srgbClr val="D7D9D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grpSp>
          <p:nvGrpSpPr>
            <p:cNvPr id="11" name="object 35">
              <a:extLst>
                <a:ext uri="{FF2B5EF4-FFF2-40B4-BE49-F238E27FC236}">
                  <a16:creationId xmlns:a16="http://schemas.microsoft.com/office/drawing/2014/main" id="{4246340F-2D47-654D-C888-4CD36CB2D161}"/>
                </a:ext>
              </a:extLst>
            </p:cNvPr>
            <p:cNvGrpSpPr/>
            <p:nvPr/>
          </p:nvGrpSpPr>
          <p:grpSpPr>
            <a:xfrm>
              <a:off x="11022168" y="5303154"/>
              <a:ext cx="433968" cy="420876"/>
              <a:chOff x="18175665" y="8745294"/>
              <a:chExt cx="715645" cy="694055"/>
            </a:xfrm>
          </p:grpSpPr>
          <p:sp>
            <p:nvSpPr>
              <p:cNvPr id="25" name="object 36">
                <a:extLst>
                  <a:ext uri="{FF2B5EF4-FFF2-40B4-BE49-F238E27FC236}">
                    <a16:creationId xmlns:a16="http://schemas.microsoft.com/office/drawing/2014/main" id="{01535131-25EA-8803-113B-83F4F4C34D48}"/>
                  </a:ext>
                </a:extLst>
              </p:cNvPr>
              <p:cNvSpPr/>
              <p:nvPr/>
            </p:nvSpPr>
            <p:spPr>
              <a:xfrm>
                <a:off x="18175655" y="8745302"/>
                <a:ext cx="715645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715644" h="584200">
                    <a:moveTo>
                      <a:pt x="715149" y="0"/>
                    </a:moveTo>
                    <a:lnTo>
                      <a:pt x="0" y="0"/>
                    </a:lnTo>
                    <a:lnTo>
                      <a:pt x="0" y="165087"/>
                    </a:lnTo>
                    <a:lnTo>
                      <a:pt x="51955" y="165087"/>
                    </a:lnTo>
                    <a:lnTo>
                      <a:pt x="82550" y="583653"/>
                    </a:lnTo>
                    <a:lnTo>
                      <a:pt x="620382" y="583653"/>
                    </a:lnTo>
                    <a:lnTo>
                      <a:pt x="650963" y="165087"/>
                    </a:lnTo>
                    <a:lnTo>
                      <a:pt x="715149" y="165087"/>
                    </a:lnTo>
                    <a:lnTo>
                      <a:pt x="715149" y="0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6" name="object 37">
                <a:extLst>
                  <a:ext uri="{FF2B5EF4-FFF2-40B4-BE49-F238E27FC236}">
                    <a16:creationId xmlns:a16="http://schemas.microsoft.com/office/drawing/2014/main" id="{E6837B47-6EB2-3E58-C36E-4575EF03F1F1}"/>
                  </a:ext>
                </a:extLst>
              </p:cNvPr>
              <p:cNvSpPr/>
              <p:nvPr/>
            </p:nvSpPr>
            <p:spPr>
              <a:xfrm>
                <a:off x="18175669" y="9313037"/>
                <a:ext cx="70358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703580" h="45720">
                    <a:moveTo>
                      <a:pt x="703318" y="0"/>
                    </a:moveTo>
                    <a:lnTo>
                      <a:pt x="0" y="0"/>
                    </a:lnTo>
                    <a:lnTo>
                      <a:pt x="0" y="45694"/>
                    </a:lnTo>
                    <a:lnTo>
                      <a:pt x="703318" y="45694"/>
                    </a:lnTo>
                    <a:lnTo>
                      <a:pt x="703318" y="0"/>
                    </a:lnTo>
                    <a:close/>
                  </a:path>
                </a:pathLst>
              </a:custGeom>
              <a:solidFill>
                <a:srgbClr val="E4E4E3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7" name="object 38">
                <a:extLst>
                  <a:ext uri="{FF2B5EF4-FFF2-40B4-BE49-F238E27FC236}">
                    <a16:creationId xmlns:a16="http://schemas.microsoft.com/office/drawing/2014/main" id="{38CECAD3-46BC-6E8C-1BF2-013A5903953B}"/>
                  </a:ext>
                </a:extLst>
              </p:cNvPr>
              <p:cNvSpPr/>
              <p:nvPr/>
            </p:nvSpPr>
            <p:spPr>
              <a:xfrm>
                <a:off x="18209257" y="9358731"/>
                <a:ext cx="644525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644525" h="80645">
                    <a:moveTo>
                      <a:pt x="644168" y="0"/>
                    </a:moveTo>
                    <a:lnTo>
                      <a:pt x="0" y="0"/>
                    </a:lnTo>
                    <a:lnTo>
                      <a:pt x="32909" y="80500"/>
                    </a:lnTo>
                    <a:lnTo>
                      <a:pt x="605688" y="80500"/>
                    </a:lnTo>
                    <a:lnTo>
                      <a:pt x="644168" y="0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8" name="object 39">
                <a:extLst>
                  <a:ext uri="{FF2B5EF4-FFF2-40B4-BE49-F238E27FC236}">
                    <a16:creationId xmlns:a16="http://schemas.microsoft.com/office/drawing/2014/main" id="{6CC8A798-E282-E3B1-86F8-1645B212B2C0}"/>
                  </a:ext>
                </a:extLst>
              </p:cNvPr>
              <p:cNvSpPr/>
              <p:nvPr/>
            </p:nvSpPr>
            <p:spPr>
              <a:xfrm>
                <a:off x="18215191" y="8903989"/>
                <a:ext cx="63817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638175" h="463550">
                    <a:moveTo>
                      <a:pt x="601510" y="143103"/>
                    </a:moveTo>
                    <a:lnTo>
                      <a:pt x="600519" y="144018"/>
                    </a:lnTo>
                    <a:lnTo>
                      <a:pt x="598512" y="145923"/>
                    </a:lnTo>
                    <a:lnTo>
                      <a:pt x="589813" y="155981"/>
                    </a:lnTo>
                    <a:lnTo>
                      <a:pt x="558660" y="193243"/>
                    </a:lnTo>
                    <a:lnTo>
                      <a:pt x="487324" y="91249"/>
                    </a:lnTo>
                    <a:lnTo>
                      <a:pt x="482384" y="84188"/>
                    </a:lnTo>
                    <a:lnTo>
                      <a:pt x="480085" y="87312"/>
                    </a:lnTo>
                    <a:lnTo>
                      <a:pt x="405968" y="190957"/>
                    </a:lnTo>
                    <a:lnTo>
                      <a:pt x="322922" y="91795"/>
                    </a:lnTo>
                    <a:lnTo>
                      <a:pt x="316344" y="83908"/>
                    </a:lnTo>
                    <a:lnTo>
                      <a:pt x="231355" y="190766"/>
                    </a:lnTo>
                    <a:lnTo>
                      <a:pt x="160197" y="91249"/>
                    </a:lnTo>
                    <a:lnTo>
                      <a:pt x="157378" y="87312"/>
                    </a:lnTo>
                    <a:lnTo>
                      <a:pt x="155206" y="84455"/>
                    </a:lnTo>
                    <a:lnTo>
                      <a:pt x="62674" y="192862"/>
                    </a:lnTo>
                    <a:lnTo>
                      <a:pt x="32626" y="145821"/>
                    </a:lnTo>
                    <a:lnTo>
                      <a:pt x="24930" y="134086"/>
                    </a:lnTo>
                    <a:lnTo>
                      <a:pt x="23025" y="131229"/>
                    </a:lnTo>
                    <a:lnTo>
                      <a:pt x="21805" y="130009"/>
                    </a:lnTo>
                    <a:lnTo>
                      <a:pt x="22415" y="131622"/>
                    </a:lnTo>
                    <a:lnTo>
                      <a:pt x="23190" y="133172"/>
                    </a:lnTo>
                    <a:lnTo>
                      <a:pt x="24117" y="134632"/>
                    </a:lnTo>
                    <a:lnTo>
                      <a:pt x="31597" y="148234"/>
                    </a:lnTo>
                    <a:lnTo>
                      <a:pt x="61061" y="197739"/>
                    </a:lnTo>
                    <a:lnTo>
                      <a:pt x="62052" y="199504"/>
                    </a:lnTo>
                    <a:lnTo>
                      <a:pt x="63817" y="197599"/>
                    </a:lnTo>
                    <a:lnTo>
                      <a:pt x="66205" y="194868"/>
                    </a:lnTo>
                    <a:lnTo>
                      <a:pt x="111556" y="143103"/>
                    </a:lnTo>
                    <a:lnTo>
                      <a:pt x="154698" y="94005"/>
                    </a:lnTo>
                    <a:lnTo>
                      <a:pt x="228320" y="198818"/>
                    </a:lnTo>
                    <a:lnTo>
                      <a:pt x="230809" y="202209"/>
                    </a:lnTo>
                    <a:lnTo>
                      <a:pt x="233616" y="198551"/>
                    </a:lnTo>
                    <a:lnTo>
                      <a:pt x="237083" y="194195"/>
                    </a:lnTo>
                    <a:lnTo>
                      <a:pt x="313766" y="98044"/>
                    </a:lnTo>
                    <a:lnTo>
                      <a:pt x="316268" y="94945"/>
                    </a:lnTo>
                    <a:lnTo>
                      <a:pt x="403631" y="198818"/>
                    </a:lnTo>
                    <a:lnTo>
                      <a:pt x="406107" y="201942"/>
                    </a:lnTo>
                    <a:lnTo>
                      <a:pt x="409219" y="197599"/>
                    </a:lnTo>
                    <a:lnTo>
                      <a:pt x="411619" y="194195"/>
                    </a:lnTo>
                    <a:lnTo>
                      <a:pt x="482079" y="94386"/>
                    </a:lnTo>
                    <a:lnTo>
                      <a:pt x="556907" y="197739"/>
                    </a:lnTo>
                    <a:lnTo>
                      <a:pt x="558266" y="199504"/>
                    </a:lnTo>
                    <a:lnTo>
                      <a:pt x="561746" y="195008"/>
                    </a:lnTo>
                    <a:lnTo>
                      <a:pt x="590905" y="157619"/>
                    </a:lnTo>
                    <a:lnTo>
                      <a:pt x="596887" y="149860"/>
                    </a:lnTo>
                    <a:lnTo>
                      <a:pt x="598932" y="147015"/>
                    </a:lnTo>
                    <a:lnTo>
                      <a:pt x="599897" y="145821"/>
                    </a:lnTo>
                    <a:lnTo>
                      <a:pt x="600773" y="144538"/>
                    </a:lnTo>
                    <a:lnTo>
                      <a:pt x="601510" y="143205"/>
                    </a:lnTo>
                    <a:close/>
                  </a:path>
                  <a:path w="638175" h="463550">
                    <a:moveTo>
                      <a:pt x="612152" y="2540"/>
                    </a:moveTo>
                    <a:lnTo>
                      <a:pt x="573963" y="2540"/>
                    </a:lnTo>
                    <a:lnTo>
                      <a:pt x="573963" y="1270"/>
                    </a:lnTo>
                    <a:lnTo>
                      <a:pt x="428650" y="1270"/>
                    </a:lnTo>
                    <a:lnTo>
                      <a:pt x="428650" y="0"/>
                    </a:lnTo>
                    <a:lnTo>
                      <a:pt x="220903" y="0"/>
                    </a:lnTo>
                    <a:lnTo>
                      <a:pt x="220903" y="1270"/>
                    </a:lnTo>
                    <a:lnTo>
                      <a:pt x="77660" y="1270"/>
                    </a:lnTo>
                    <a:lnTo>
                      <a:pt x="77660" y="2540"/>
                    </a:lnTo>
                    <a:lnTo>
                      <a:pt x="25107" y="2540"/>
                    </a:lnTo>
                    <a:lnTo>
                      <a:pt x="25107" y="3810"/>
                    </a:lnTo>
                    <a:lnTo>
                      <a:pt x="25120" y="5080"/>
                    </a:lnTo>
                    <a:lnTo>
                      <a:pt x="77749" y="5080"/>
                    </a:lnTo>
                    <a:lnTo>
                      <a:pt x="77749" y="6350"/>
                    </a:lnTo>
                    <a:lnTo>
                      <a:pt x="221081" y="6350"/>
                    </a:lnTo>
                    <a:lnTo>
                      <a:pt x="221081" y="7620"/>
                    </a:lnTo>
                    <a:lnTo>
                      <a:pt x="420941" y="7620"/>
                    </a:lnTo>
                    <a:lnTo>
                      <a:pt x="420941" y="6350"/>
                    </a:lnTo>
                    <a:lnTo>
                      <a:pt x="565785" y="6350"/>
                    </a:lnTo>
                    <a:lnTo>
                      <a:pt x="565785" y="5080"/>
                    </a:lnTo>
                    <a:lnTo>
                      <a:pt x="611454" y="5080"/>
                    </a:lnTo>
                    <a:lnTo>
                      <a:pt x="611454" y="3810"/>
                    </a:lnTo>
                    <a:lnTo>
                      <a:pt x="612152" y="3810"/>
                    </a:lnTo>
                    <a:lnTo>
                      <a:pt x="612152" y="2540"/>
                    </a:lnTo>
                    <a:close/>
                  </a:path>
                  <a:path w="638175" h="463550">
                    <a:moveTo>
                      <a:pt x="637997" y="459232"/>
                    </a:moveTo>
                    <a:lnTo>
                      <a:pt x="637451" y="459232"/>
                    </a:lnTo>
                    <a:lnTo>
                      <a:pt x="637451" y="457962"/>
                    </a:lnTo>
                    <a:lnTo>
                      <a:pt x="580478" y="457962"/>
                    </a:lnTo>
                    <a:lnTo>
                      <a:pt x="580478" y="456692"/>
                    </a:lnTo>
                    <a:lnTo>
                      <a:pt x="386029" y="456692"/>
                    </a:lnTo>
                    <a:lnTo>
                      <a:pt x="386029" y="455422"/>
                    </a:lnTo>
                    <a:lnTo>
                      <a:pt x="246062" y="455422"/>
                    </a:lnTo>
                    <a:lnTo>
                      <a:pt x="246062" y="456692"/>
                    </a:lnTo>
                    <a:lnTo>
                      <a:pt x="53047" y="456692"/>
                    </a:lnTo>
                    <a:lnTo>
                      <a:pt x="53047" y="457962"/>
                    </a:lnTo>
                    <a:lnTo>
                      <a:pt x="101" y="457962"/>
                    </a:lnTo>
                    <a:lnTo>
                      <a:pt x="101" y="459232"/>
                    </a:lnTo>
                    <a:lnTo>
                      <a:pt x="0" y="460502"/>
                    </a:lnTo>
                    <a:lnTo>
                      <a:pt x="49593" y="460502"/>
                    </a:lnTo>
                    <a:lnTo>
                      <a:pt x="49593" y="461772"/>
                    </a:lnTo>
                    <a:lnTo>
                      <a:pt x="206997" y="461772"/>
                    </a:lnTo>
                    <a:lnTo>
                      <a:pt x="206997" y="463042"/>
                    </a:lnTo>
                    <a:lnTo>
                      <a:pt x="430885" y="463042"/>
                    </a:lnTo>
                    <a:lnTo>
                      <a:pt x="430885" y="461772"/>
                    </a:lnTo>
                    <a:lnTo>
                      <a:pt x="588365" y="461772"/>
                    </a:lnTo>
                    <a:lnTo>
                      <a:pt x="588365" y="460502"/>
                    </a:lnTo>
                    <a:lnTo>
                      <a:pt x="637997" y="460502"/>
                    </a:lnTo>
                    <a:lnTo>
                      <a:pt x="637997" y="459232"/>
                    </a:lnTo>
                    <a:close/>
                  </a:path>
                </a:pathLst>
              </a:custGeom>
              <a:solidFill>
                <a:srgbClr val="F0EFEE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12" name="object 40">
              <a:extLst>
                <a:ext uri="{FF2B5EF4-FFF2-40B4-BE49-F238E27FC236}">
                  <a16:creationId xmlns:a16="http://schemas.microsoft.com/office/drawing/2014/main" id="{76663E70-D7F5-8CF8-559B-B0CCEE703041}"/>
                </a:ext>
              </a:extLst>
            </p:cNvPr>
            <p:cNvGrpSpPr/>
            <p:nvPr/>
          </p:nvGrpSpPr>
          <p:grpSpPr>
            <a:xfrm>
              <a:off x="8033162" y="2655782"/>
              <a:ext cx="3214146" cy="3080544"/>
              <a:chOff x="13246573" y="4379581"/>
              <a:chExt cx="5300365" cy="5080045"/>
            </a:xfrm>
          </p:grpSpPr>
          <p:pic>
            <p:nvPicPr>
              <p:cNvPr id="13" name="object 41">
                <a:extLst>
                  <a:ext uri="{FF2B5EF4-FFF2-40B4-BE49-F238E27FC236}">
                    <a16:creationId xmlns:a16="http://schemas.microsoft.com/office/drawing/2014/main" id="{855C5877-3C3B-0F93-6E02-9B0E01C1A7BF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361116" y="4379581"/>
                <a:ext cx="3053303" cy="5077870"/>
              </a:xfrm>
              <a:prstGeom prst="rect">
                <a:avLst/>
              </a:prstGeom>
            </p:spPr>
          </p:pic>
          <p:sp>
            <p:nvSpPr>
              <p:cNvPr id="14" name="object 42">
                <a:extLst>
                  <a:ext uri="{FF2B5EF4-FFF2-40B4-BE49-F238E27FC236}">
                    <a16:creationId xmlns:a16="http://schemas.microsoft.com/office/drawing/2014/main" id="{5C6B5992-A4E1-3CD0-2668-222A0BB88A07}"/>
                  </a:ext>
                </a:extLst>
              </p:cNvPr>
              <p:cNvSpPr/>
              <p:nvPr/>
            </p:nvSpPr>
            <p:spPr>
              <a:xfrm>
                <a:off x="13383650" y="8953897"/>
                <a:ext cx="5127625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5127625" h="505459">
                    <a:moveTo>
                      <a:pt x="5127498" y="0"/>
                    </a:moveTo>
                    <a:lnTo>
                      <a:pt x="13318" y="0"/>
                    </a:lnTo>
                    <a:lnTo>
                      <a:pt x="0" y="162916"/>
                    </a:lnTo>
                    <a:lnTo>
                      <a:pt x="991613" y="162916"/>
                    </a:lnTo>
                    <a:lnTo>
                      <a:pt x="991613" y="503555"/>
                    </a:lnTo>
                    <a:lnTo>
                      <a:pt x="1087485" y="503555"/>
                    </a:lnTo>
                    <a:lnTo>
                      <a:pt x="1087485" y="162916"/>
                    </a:lnTo>
                    <a:lnTo>
                      <a:pt x="4726610" y="162916"/>
                    </a:lnTo>
                    <a:lnTo>
                      <a:pt x="4726610" y="505052"/>
                    </a:lnTo>
                    <a:lnTo>
                      <a:pt x="4822345" y="505052"/>
                    </a:lnTo>
                    <a:lnTo>
                      <a:pt x="4822345" y="162916"/>
                    </a:lnTo>
                    <a:lnTo>
                      <a:pt x="5127498" y="162916"/>
                    </a:lnTo>
                    <a:lnTo>
                      <a:pt x="5127498" y="0"/>
                    </a:lnTo>
                    <a:close/>
                  </a:path>
                </a:pathLst>
              </a:custGeom>
              <a:solidFill>
                <a:srgbClr val="41586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16" name="object 43">
                <a:extLst>
                  <a:ext uri="{FF2B5EF4-FFF2-40B4-BE49-F238E27FC236}">
                    <a16:creationId xmlns:a16="http://schemas.microsoft.com/office/drawing/2014/main" id="{25C7EAF5-7C1E-0192-6F96-E2EC06BDD34F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056776" y="6815327"/>
                <a:ext cx="1490162" cy="2643619"/>
              </a:xfrm>
              <a:prstGeom prst="rect">
                <a:avLst/>
              </a:prstGeom>
            </p:spPr>
          </p:pic>
          <p:pic>
            <p:nvPicPr>
              <p:cNvPr id="17" name="object 44">
                <a:extLst>
                  <a:ext uri="{FF2B5EF4-FFF2-40B4-BE49-F238E27FC236}">
                    <a16:creationId xmlns:a16="http://schemas.microsoft.com/office/drawing/2014/main" id="{B3EC7E1A-BAED-71EE-DC8D-0385C6E7858F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4801576" y="7284458"/>
                <a:ext cx="1301939" cy="2170553"/>
              </a:xfrm>
              <a:prstGeom prst="rect">
                <a:avLst/>
              </a:prstGeom>
            </p:spPr>
          </p:pic>
          <p:pic>
            <p:nvPicPr>
              <p:cNvPr id="18" name="object 45">
                <a:extLst>
                  <a:ext uri="{FF2B5EF4-FFF2-40B4-BE49-F238E27FC236}">
                    <a16:creationId xmlns:a16="http://schemas.microsoft.com/office/drawing/2014/main" id="{D50F3B36-07EE-A3B5-788A-1FACCC7FF2FA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3246573" y="7358600"/>
                <a:ext cx="1404211" cy="2101026"/>
              </a:xfrm>
              <a:prstGeom prst="rect">
                <a:avLst/>
              </a:prstGeom>
            </p:spPr>
          </p:pic>
          <p:sp>
            <p:nvSpPr>
              <p:cNvPr id="24" name="object 47">
                <a:extLst>
                  <a:ext uri="{FF2B5EF4-FFF2-40B4-BE49-F238E27FC236}">
                    <a16:creationId xmlns:a16="http://schemas.microsoft.com/office/drawing/2014/main" id="{8EBB9B3E-56AF-37AC-280B-5684B5EE8160}"/>
                  </a:ext>
                </a:extLst>
              </p:cNvPr>
              <p:cNvSpPr/>
              <p:nvPr/>
            </p:nvSpPr>
            <p:spPr>
              <a:xfrm>
                <a:off x="18510828" y="5130406"/>
                <a:ext cx="381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079">
                    <a:moveTo>
                      <a:pt x="2649" y="0"/>
                    </a:moveTo>
                    <a:lnTo>
                      <a:pt x="722" y="1570"/>
                    </a:lnTo>
                    <a:lnTo>
                      <a:pt x="0" y="3622"/>
                    </a:lnTo>
                    <a:lnTo>
                      <a:pt x="963" y="4701"/>
                    </a:lnTo>
                    <a:lnTo>
                      <a:pt x="2554" y="3685"/>
                    </a:lnTo>
                    <a:lnTo>
                      <a:pt x="3497" y="2052"/>
                    </a:lnTo>
                    <a:lnTo>
                      <a:pt x="2649" y="0"/>
                    </a:lnTo>
                    <a:close/>
                  </a:path>
                </a:pathLst>
              </a:custGeom>
              <a:solidFill>
                <a:srgbClr val="E1E1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6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6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4000"/>
              </a:lnSpc>
              <a:spcBef>
                <a:spcPts val="0"/>
              </a:spcBef>
            </a:pP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Целевая аудитория практики </a:t>
            </a:r>
            <a:b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и количество участников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187F-D314-EF87-8DDF-2E9563DE2497}"/>
              </a:ext>
            </a:extLst>
          </p:cNvPr>
          <p:cNvSpPr txBox="1"/>
          <p:nvPr/>
        </p:nvSpPr>
        <p:spPr>
          <a:xfrm>
            <a:off x="10007930" y="551617"/>
            <a:ext cx="184345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Слайд 4</a:t>
            </a:r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id="{9E078D98-9586-E40D-CD03-B2684F8DE1A2}"/>
              </a:ext>
            </a:extLst>
          </p:cNvPr>
          <p:cNvSpPr txBox="1"/>
          <p:nvPr/>
        </p:nvSpPr>
        <p:spPr>
          <a:xfrm>
            <a:off x="841376" y="1894114"/>
            <a:ext cx="10888633" cy="259069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 marR="3081">
              <a:spcBef>
                <a:spcPts val="1000"/>
              </a:spcBef>
              <a:spcAft>
                <a:spcPts val="1000"/>
              </a:spcAft>
            </a:pPr>
            <a:r>
              <a:rPr lang="ru-RU" b="1" spc="12" dirty="0">
                <a:solidFill>
                  <a:srgbClr val="01020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ЦЕЛЕВАЯ АУДИТОРИЯ:</a:t>
            </a:r>
          </a:p>
          <a:p>
            <a:pPr marL="350601" marR="3081" indent="-34290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ru-RU" spc="12" dirty="0">
                <a:solidFill>
                  <a:srgbClr val="010202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Дошкольное образование (возраст)</a:t>
            </a:r>
          </a:p>
          <a:p>
            <a:pPr marL="350601" marR="3081" indent="-34290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ru-RU" spc="12" dirty="0">
                <a:solidFill>
                  <a:srgbClr val="010202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Начальная школа (1-4 классы)</a:t>
            </a:r>
          </a:p>
          <a:p>
            <a:pPr marL="350601" marR="3081" indent="-34290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ru-RU" spc="12" dirty="0">
                <a:solidFill>
                  <a:srgbClr val="010202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Средняя школа (5-9 классы)</a:t>
            </a:r>
          </a:p>
          <a:p>
            <a:pPr marL="350601" marR="3081" indent="-34290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ru-RU" spc="12" dirty="0">
                <a:solidFill>
                  <a:srgbClr val="010202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Старшая школа (10-11 классы)</a:t>
            </a:r>
          </a:p>
          <a:p>
            <a:pPr marL="350601" marR="3081" indent="-34290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ru-RU" spc="12" dirty="0">
                <a:solidFill>
                  <a:srgbClr val="010202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 </a:t>
            </a:r>
            <a:r>
              <a:rPr lang="ru-RU" spc="12" dirty="0">
                <a:solidFill>
                  <a:srgbClr val="010202"/>
                </a:solidFill>
                <a:latin typeface="Gotham Pro"/>
                <a:cs typeface="Gotham Pro"/>
              </a:rPr>
              <a:t>Среднее профессиональное образование</a:t>
            </a:r>
          </a:p>
          <a:p>
            <a:pPr marL="7701" marR="3081">
              <a:spcBef>
                <a:spcPts val="2000"/>
              </a:spcBef>
              <a:spcAft>
                <a:spcPts val="500"/>
              </a:spcAft>
            </a:pPr>
            <a:r>
              <a:rPr lang="ru-RU" b="1" spc="12" dirty="0">
                <a:solidFill>
                  <a:srgbClr val="01020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КОЛИЧЕСТВО УЧАСТНИКОВ: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C42AD-48A5-CBE2-41F4-E6539D76A71A}"/>
              </a:ext>
            </a:extLst>
          </p:cNvPr>
          <p:cNvSpPr txBox="1"/>
          <p:nvPr/>
        </p:nvSpPr>
        <p:spPr>
          <a:xfrm>
            <a:off x="741680" y="4857170"/>
            <a:ext cx="11210376" cy="63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3200" dirty="0">
                <a:latin typeface="Gotham Pro Black" panose="02000903040000020004" pitchFamily="50" charset="0"/>
                <a:cs typeface="Gotham Pro Black" panose="02000903040000020004" pitchFamily="50" charset="0"/>
                <a:sym typeface="Symbol" panose="05050102010706020507" pitchFamily="18" charset="2"/>
              </a:rPr>
              <a:t></a:t>
            </a:r>
            <a:r>
              <a:rPr lang="ru-RU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Целевая аудитория может быть любой: </a:t>
            </a:r>
            <a:br>
              <a:rPr lang="ru-RU" dirty="0">
                <a:latin typeface="Gotham Pro Medium" panose="02000603030000020004" pitchFamily="2" charset="0"/>
                <a:cs typeface="Gotham Pro Medium" panose="02000603030000020004" pitchFamily="2" charset="0"/>
              </a:rPr>
            </a:br>
            <a:r>
              <a:rPr lang="ru-RU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   класс, группа, несколько классов и др.</a:t>
            </a:r>
            <a:endParaRPr lang="ru-RU" sz="2000" dirty="0"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3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13FC59B-2378-F1DF-A10E-FF403A9C7403}"/>
              </a:ext>
            </a:extLst>
          </p:cNvPr>
          <p:cNvGrpSpPr>
            <a:grpSpLocks noChangeAspect="1"/>
          </p:cNvGrpSpPr>
          <p:nvPr/>
        </p:nvGrpSpPr>
        <p:grpSpPr>
          <a:xfrm>
            <a:off x="7527422" y="2253017"/>
            <a:ext cx="3788122" cy="4320000"/>
            <a:chOff x="8440364" y="2326505"/>
            <a:chExt cx="3014224" cy="3437442"/>
          </a:xfrm>
        </p:grpSpPr>
        <p:sp>
          <p:nvSpPr>
            <p:cNvPr id="58" name="object 2">
              <a:extLst>
                <a:ext uri="{FF2B5EF4-FFF2-40B4-BE49-F238E27FC236}">
                  <a16:creationId xmlns:a16="http://schemas.microsoft.com/office/drawing/2014/main" id="{EED2EACA-B08D-636C-6F8D-6E498F84991A}"/>
                </a:ext>
              </a:extLst>
            </p:cNvPr>
            <p:cNvSpPr/>
            <p:nvPr/>
          </p:nvSpPr>
          <p:spPr>
            <a:xfrm>
              <a:off x="8443056" y="3107523"/>
              <a:ext cx="1631904" cy="643443"/>
            </a:xfrm>
            <a:custGeom>
              <a:avLst/>
              <a:gdLst/>
              <a:ahLst/>
              <a:cxnLst/>
              <a:rect l="l" t="t" r="r" b="b"/>
              <a:pathLst>
                <a:path w="2691130" h="1061085">
                  <a:moveTo>
                    <a:pt x="2690609" y="0"/>
                  </a:moveTo>
                  <a:lnTo>
                    <a:pt x="0" y="0"/>
                  </a:lnTo>
                  <a:lnTo>
                    <a:pt x="0" y="1060721"/>
                  </a:lnTo>
                  <a:lnTo>
                    <a:pt x="2690609" y="1060721"/>
                  </a:lnTo>
                  <a:lnTo>
                    <a:pt x="2690609" y="0"/>
                  </a:lnTo>
                  <a:close/>
                </a:path>
              </a:pathLst>
            </a:custGeom>
            <a:solidFill>
              <a:srgbClr val="F0EFE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9" name="object 3">
              <a:extLst>
                <a:ext uri="{FF2B5EF4-FFF2-40B4-BE49-F238E27FC236}">
                  <a16:creationId xmlns:a16="http://schemas.microsoft.com/office/drawing/2014/main" id="{96434189-EAF2-62CF-B4EA-9EEDDFC04F01}"/>
                </a:ext>
              </a:extLst>
            </p:cNvPr>
            <p:cNvSpPr/>
            <p:nvPr/>
          </p:nvSpPr>
          <p:spPr>
            <a:xfrm>
              <a:off x="11241262" y="3802798"/>
              <a:ext cx="213326" cy="202929"/>
            </a:xfrm>
            <a:custGeom>
              <a:avLst/>
              <a:gdLst/>
              <a:ahLst/>
              <a:cxnLst/>
              <a:rect l="l" t="t" r="r" b="b"/>
              <a:pathLst>
                <a:path w="351790" h="334645">
                  <a:moveTo>
                    <a:pt x="175711" y="0"/>
                  </a:moveTo>
                  <a:lnTo>
                    <a:pt x="121399" y="110007"/>
                  </a:lnTo>
                  <a:lnTo>
                    <a:pt x="0" y="127608"/>
                  </a:lnTo>
                  <a:lnTo>
                    <a:pt x="87850" y="213312"/>
                  </a:lnTo>
                  <a:lnTo>
                    <a:pt x="67223" y="334209"/>
                  </a:lnTo>
                  <a:lnTo>
                    <a:pt x="175711" y="277111"/>
                  </a:lnTo>
                  <a:lnTo>
                    <a:pt x="284326" y="334209"/>
                  </a:lnTo>
                  <a:lnTo>
                    <a:pt x="263573" y="213312"/>
                  </a:lnTo>
                  <a:lnTo>
                    <a:pt x="351423" y="127608"/>
                  </a:lnTo>
                  <a:lnTo>
                    <a:pt x="230024" y="110007"/>
                  </a:lnTo>
                  <a:lnTo>
                    <a:pt x="175711" y="0"/>
                  </a:lnTo>
                  <a:close/>
                </a:path>
              </a:pathLst>
            </a:custGeom>
            <a:solidFill>
              <a:srgbClr val="D7D9D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60" name="object 4">
              <a:extLst>
                <a:ext uri="{FF2B5EF4-FFF2-40B4-BE49-F238E27FC236}">
                  <a16:creationId xmlns:a16="http://schemas.microsoft.com/office/drawing/2014/main" id="{99B324F2-4515-64FF-706F-BE656B10286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7417" y="3186595"/>
              <a:ext cx="140871" cy="134032"/>
            </a:xfrm>
            <a:prstGeom prst="rect">
              <a:avLst/>
            </a:prstGeom>
          </p:spPr>
        </p:pic>
        <p:sp>
          <p:nvSpPr>
            <p:cNvPr id="61" name="object 5">
              <a:extLst>
                <a:ext uri="{FF2B5EF4-FFF2-40B4-BE49-F238E27FC236}">
                  <a16:creationId xmlns:a16="http://schemas.microsoft.com/office/drawing/2014/main" id="{4F97B167-59E6-AC68-E681-BE0873760549}"/>
                </a:ext>
              </a:extLst>
            </p:cNvPr>
            <p:cNvSpPr/>
            <p:nvPr/>
          </p:nvSpPr>
          <p:spPr>
            <a:xfrm>
              <a:off x="11075355" y="2449977"/>
              <a:ext cx="60070" cy="304971"/>
            </a:xfrm>
            <a:custGeom>
              <a:avLst/>
              <a:gdLst/>
              <a:ahLst/>
              <a:cxnLst/>
              <a:rect l="l" t="t" r="r" b="b"/>
              <a:pathLst>
                <a:path w="99059" h="502920">
                  <a:moveTo>
                    <a:pt x="0" y="502602"/>
                  </a:moveTo>
                  <a:lnTo>
                    <a:pt x="98488" y="502602"/>
                  </a:lnTo>
                  <a:lnTo>
                    <a:pt x="98488" y="0"/>
                  </a:lnTo>
                  <a:lnTo>
                    <a:pt x="0" y="0"/>
                  </a:lnTo>
                  <a:lnTo>
                    <a:pt x="0" y="502602"/>
                  </a:lnTo>
                  <a:close/>
                </a:path>
              </a:pathLst>
            </a:custGeom>
            <a:solidFill>
              <a:srgbClr val="D7D9D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grpSp>
          <p:nvGrpSpPr>
            <p:cNvPr id="62" name="object 6">
              <a:extLst>
                <a:ext uri="{FF2B5EF4-FFF2-40B4-BE49-F238E27FC236}">
                  <a16:creationId xmlns:a16="http://schemas.microsoft.com/office/drawing/2014/main" id="{0FE14D5C-4594-8BDB-9727-B5D155631D56}"/>
                </a:ext>
              </a:extLst>
            </p:cNvPr>
            <p:cNvGrpSpPr/>
            <p:nvPr/>
          </p:nvGrpSpPr>
          <p:grpSpPr>
            <a:xfrm>
              <a:off x="10339026" y="2336425"/>
              <a:ext cx="1115532" cy="609557"/>
              <a:chOff x="17049114" y="3852937"/>
              <a:chExt cx="1839595" cy="1005205"/>
            </a:xfrm>
          </p:grpSpPr>
          <p:sp>
            <p:nvSpPr>
              <p:cNvPr id="102" name="object 7">
                <a:extLst>
                  <a:ext uri="{FF2B5EF4-FFF2-40B4-BE49-F238E27FC236}">
                    <a16:creationId xmlns:a16="http://schemas.microsoft.com/office/drawing/2014/main" id="{6AC77E25-311B-67E1-A984-6526138CFA4B}"/>
                  </a:ext>
                </a:extLst>
              </p:cNvPr>
              <p:cNvSpPr/>
              <p:nvPr/>
            </p:nvSpPr>
            <p:spPr>
              <a:xfrm>
                <a:off x="17389271" y="4041526"/>
                <a:ext cx="260350" cy="278765"/>
              </a:xfrm>
              <a:custGeom>
                <a:avLst/>
                <a:gdLst/>
                <a:ahLst/>
                <a:cxnLst/>
                <a:rect l="l" t="t" r="r" b="b"/>
                <a:pathLst>
                  <a:path w="260350" h="278764">
                    <a:moveTo>
                      <a:pt x="0" y="278651"/>
                    </a:moveTo>
                    <a:lnTo>
                      <a:pt x="260136" y="278651"/>
                    </a:lnTo>
                    <a:lnTo>
                      <a:pt x="260136" y="0"/>
                    </a:lnTo>
                    <a:lnTo>
                      <a:pt x="0" y="0"/>
                    </a:lnTo>
                    <a:lnTo>
                      <a:pt x="0" y="278651"/>
                    </a:lnTo>
                    <a:close/>
                  </a:path>
                </a:pathLst>
              </a:custGeom>
              <a:solidFill>
                <a:srgbClr val="E4E4E3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3" name="object 8">
                <a:extLst>
                  <a:ext uri="{FF2B5EF4-FFF2-40B4-BE49-F238E27FC236}">
                    <a16:creationId xmlns:a16="http://schemas.microsoft.com/office/drawing/2014/main" id="{5F7808A6-33A7-5144-C405-113FEC720068}"/>
                  </a:ext>
                </a:extLst>
              </p:cNvPr>
              <p:cNvSpPr/>
              <p:nvPr/>
            </p:nvSpPr>
            <p:spPr>
              <a:xfrm>
                <a:off x="17649406" y="4040130"/>
                <a:ext cx="262890" cy="278765"/>
              </a:xfrm>
              <a:custGeom>
                <a:avLst/>
                <a:gdLst/>
                <a:ahLst/>
                <a:cxnLst/>
                <a:rect l="l" t="t" r="r" b="b"/>
                <a:pathLst>
                  <a:path w="262890" h="278764">
                    <a:moveTo>
                      <a:pt x="262788" y="0"/>
                    </a:moveTo>
                    <a:lnTo>
                      <a:pt x="0" y="0"/>
                    </a:lnTo>
                    <a:lnTo>
                      <a:pt x="0" y="273939"/>
                    </a:lnTo>
                    <a:lnTo>
                      <a:pt x="0" y="278650"/>
                    </a:lnTo>
                    <a:lnTo>
                      <a:pt x="262788" y="278650"/>
                    </a:lnTo>
                    <a:lnTo>
                      <a:pt x="262788" y="273939"/>
                    </a:lnTo>
                    <a:lnTo>
                      <a:pt x="262788" y="0"/>
                    </a:lnTo>
                    <a:close/>
                  </a:path>
                </a:pathLst>
              </a:custGeom>
              <a:solidFill>
                <a:srgbClr val="F0EFEE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4" name="object 9">
                <a:extLst>
                  <a:ext uri="{FF2B5EF4-FFF2-40B4-BE49-F238E27FC236}">
                    <a16:creationId xmlns:a16="http://schemas.microsoft.com/office/drawing/2014/main" id="{EF031C8F-0BF5-1D77-6B48-AAF164B50B1C}"/>
                  </a:ext>
                </a:extLst>
              </p:cNvPr>
              <p:cNvSpPr/>
              <p:nvPr/>
            </p:nvSpPr>
            <p:spPr>
              <a:xfrm>
                <a:off x="17387120" y="4111432"/>
                <a:ext cx="52705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527050" h="8889">
                    <a:moveTo>
                      <a:pt x="419619" y="0"/>
                    </a:moveTo>
                    <a:lnTo>
                      <a:pt x="315362" y="137"/>
                    </a:lnTo>
                    <a:lnTo>
                      <a:pt x="211075" y="770"/>
                    </a:lnTo>
                    <a:lnTo>
                      <a:pt x="106757" y="1900"/>
                    </a:lnTo>
                    <a:lnTo>
                      <a:pt x="1078" y="3529"/>
                    </a:lnTo>
                    <a:lnTo>
                      <a:pt x="0" y="4597"/>
                    </a:lnTo>
                    <a:lnTo>
                      <a:pt x="0" y="7256"/>
                    </a:lnTo>
                    <a:lnTo>
                      <a:pt x="1078" y="8335"/>
                    </a:lnTo>
                    <a:lnTo>
                      <a:pt x="2533" y="8335"/>
                    </a:lnTo>
                    <a:lnTo>
                      <a:pt x="106733" y="8850"/>
                    </a:lnTo>
                    <a:lnTo>
                      <a:pt x="211025" y="8782"/>
                    </a:lnTo>
                    <a:lnTo>
                      <a:pt x="315348" y="8216"/>
                    </a:lnTo>
                    <a:lnTo>
                      <a:pt x="471760" y="6617"/>
                    </a:lnTo>
                    <a:lnTo>
                      <a:pt x="525387" y="5927"/>
                    </a:lnTo>
                    <a:lnTo>
                      <a:pt x="526622" y="4681"/>
                    </a:lnTo>
                    <a:lnTo>
                      <a:pt x="526622" y="1602"/>
                    </a:lnTo>
                    <a:lnTo>
                      <a:pt x="525376" y="367"/>
                    </a:lnTo>
                    <a:lnTo>
                      <a:pt x="419619" y="0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5" name="object 10">
                <a:extLst>
                  <a:ext uri="{FF2B5EF4-FFF2-40B4-BE49-F238E27FC236}">
                    <a16:creationId xmlns:a16="http://schemas.microsoft.com/office/drawing/2014/main" id="{67719365-59EB-723C-E372-FE3E225F33D4}"/>
                  </a:ext>
                </a:extLst>
              </p:cNvPr>
              <p:cNvSpPr/>
              <p:nvPr/>
            </p:nvSpPr>
            <p:spPr>
              <a:xfrm>
                <a:off x="17226306" y="4314061"/>
                <a:ext cx="47625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28600">
                    <a:moveTo>
                      <a:pt x="474718" y="0"/>
                    </a:moveTo>
                    <a:lnTo>
                      <a:pt x="0" y="2565"/>
                    </a:lnTo>
                    <a:lnTo>
                      <a:pt x="1225" y="228401"/>
                    </a:lnTo>
                    <a:lnTo>
                      <a:pt x="475943" y="225836"/>
                    </a:lnTo>
                    <a:lnTo>
                      <a:pt x="474718" y="0"/>
                    </a:lnTo>
                    <a:close/>
                  </a:path>
                </a:pathLst>
              </a:custGeom>
              <a:solidFill>
                <a:srgbClr val="E4E4E3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6" name="object 11">
                <a:extLst>
                  <a:ext uri="{FF2B5EF4-FFF2-40B4-BE49-F238E27FC236}">
                    <a16:creationId xmlns:a16="http://schemas.microsoft.com/office/drawing/2014/main" id="{52AD3E26-A9F5-CC62-8CF2-59A168EA474F}"/>
                  </a:ext>
                </a:extLst>
              </p:cNvPr>
              <p:cNvSpPr/>
              <p:nvPr/>
            </p:nvSpPr>
            <p:spPr>
              <a:xfrm>
                <a:off x="17698859" y="4311504"/>
                <a:ext cx="47625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28600">
                    <a:moveTo>
                      <a:pt x="474718" y="0"/>
                    </a:moveTo>
                    <a:lnTo>
                      <a:pt x="0" y="2565"/>
                    </a:lnTo>
                    <a:lnTo>
                      <a:pt x="1225" y="228401"/>
                    </a:lnTo>
                    <a:lnTo>
                      <a:pt x="475943" y="225836"/>
                    </a:lnTo>
                    <a:lnTo>
                      <a:pt x="474718" y="0"/>
                    </a:lnTo>
                    <a:close/>
                  </a:path>
                </a:pathLst>
              </a:custGeom>
              <a:solidFill>
                <a:srgbClr val="F0EFEE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7" name="object 12">
                <a:extLst>
                  <a:ext uri="{FF2B5EF4-FFF2-40B4-BE49-F238E27FC236}">
                    <a16:creationId xmlns:a16="http://schemas.microsoft.com/office/drawing/2014/main" id="{AD9BB400-969B-EB00-6236-17B36F3C921B}"/>
                  </a:ext>
                </a:extLst>
              </p:cNvPr>
              <p:cNvSpPr/>
              <p:nvPr/>
            </p:nvSpPr>
            <p:spPr>
              <a:xfrm>
                <a:off x="17049103" y="4368704"/>
                <a:ext cx="1839595" cy="489584"/>
              </a:xfrm>
              <a:custGeom>
                <a:avLst/>
                <a:gdLst/>
                <a:ahLst/>
                <a:cxnLst/>
                <a:rect l="l" t="t" r="r" b="b"/>
                <a:pathLst>
                  <a:path w="1839594" h="489585">
                    <a:moveTo>
                      <a:pt x="1127582" y="2082"/>
                    </a:moveTo>
                    <a:lnTo>
                      <a:pt x="1126324" y="838"/>
                    </a:lnTo>
                    <a:lnTo>
                      <a:pt x="875563" y="0"/>
                    </a:lnTo>
                    <a:lnTo>
                      <a:pt x="676033" y="228"/>
                    </a:lnTo>
                    <a:lnTo>
                      <a:pt x="526389" y="1117"/>
                    </a:lnTo>
                    <a:lnTo>
                      <a:pt x="376783" y="2755"/>
                    </a:lnTo>
                    <a:lnTo>
                      <a:pt x="227291" y="5245"/>
                    </a:lnTo>
                    <a:lnTo>
                      <a:pt x="176161" y="6286"/>
                    </a:lnTo>
                    <a:lnTo>
                      <a:pt x="175094" y="7366"/>
                    </a:lnTo>
                    <a:lnTo>
                      <a:pt x="175107" y="10007"/>
                    </a:lnTo>
                    <a:lnTo>
                      <a:pt x="176174" y="11087"/>
                    </a:lnTo>
                    <a:lnTo>
                      <a:pt x="177495" y="11087"/>
                    </a:lnTo>
                    <a:lnTo>
                      <a:pt x="277114" y="11988"/>
                    </a:lnTo>
                    <a:lnTo>
                      <a:pt x="426669" y="12522"/>
                    </a:lnTo>
                    <a:lnTo>
                      <a:pt x="576300" y="12242"/>
                    </a:lnTo>
                    <a:lnTo>
                      <a:pt x="775868" y="10820"/>
                    </a:lnTo>
                    <a:lnTo>
                      <a:pt x="1126324" y="6413"/>
                    </a:lnTo>
                    <a:lnTo>
                      <a:pt x="1127582" y="5168"/>
                    </a:lnTo>
                    <a:lnTo>
                      <a:pt x="1127582" y="2082"/>
                    </a:lnTo>
                    <a:close/>
                  </a:path>
                  <a:path w="1839594" h="489585">
                    <a:moveTo>
                      <a:pt x="1839404" y="174142"/>
                    </a:moveTo>
                    <a:lnTo>
                      <a:pt x="0" y="174142"/>
                    </a:lnTo>
                    <a:lnTo>
                      <a:pt x="0" y="175336"/>
                    </a:lnTo>
                    <a:lnTo>
                      <a:pt x="0" y="255041"/>
                    </a:lnTo>
                    <a:lnTo>
                      <a:pt x="301040" y="255041"/>
                    </a:lnTo>
                    <a:lnTo>
                      <a:pt x="301040" y="489102"/>
                    </a:lnTo>
                    <a:lnTo>
                      <a:pt x="375729" y="489102"/>
                    </a:lnTo>
                    <a:lnTo>
                      <a:pt x="375729" y="255041"/>
                    </a:lnTo>
                    <a:lnTo>
                      <a:pt x="1415707" y="255041"/>
                    </a:lnTo>
                    <a:lnTo>
                      <a:pt x="1415707" y="489102"/>
                    </a:lnTo>
                    <a:lnTo>
                      <a:pt x="1490395" y="489102"/>
                    </a:lnTo>
                    <a:lnTo>
                      <a:pt x="1490395" y="255041"/>
                    </a:lnTo>
                    <a:lnTo>
                      <a:pt x="1839404" y="255041"/>
                    </a:lnTo>
                    <a:lnTo>
                      <a:pt x="1839404" y="175336"/>
                    </a:lnTo>
                    <a:lnTo>
                      <a:pt x="1839404" y="174142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8" name="object 13">
                <a:extLst>
                  <a:ext uri="{FF2B5EF4-FFF2-40B4-BE49-F238E27FC236}">
                    <a16:creationId xmlns:a16="http://schemas.microsoft.com/office/drawing/2014/main" id="{C3E556F6-45F9-1373-5330-6F4164FE1E07}"/>
                  </a:ext>
                </a:extLst>
              </p:cNvPr>
              <p:cNvSpPr/>
              <p:nvPr/>
            </p:nvSpPr>
            <p:spPr>
              <a:xfrm>
                <a:off x="18361862" y="3852937"/>
                <a:ext cx="104775" cy="69151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691514">
                    <a:moveTo>
                      <a:pt x="100897" y="0"/>
                    </a:moveTo>
                    <a:lnTo>
                      <a:pt x="0" y="544"/>
                    </a:lnTo>
                    <a:lnTo>
                      <a:pt x="3738" y="691099"/>
                    </a:lnTo>
                    <a:lnTo>
                      <a:pt x="104625" y="690554"/>
                    </a:lnTo>
                    <a:lnTo>
                      <a:pt x="100897" y="0"/>
                    </a:lnTo>
                    <a:close/>
                  </a:path>
                </a:pathLst>
              </a:custGeom>
              <a:solidFill>
                <a:srgbClr val="E4E4E3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9" name="object 14">
                <a:extLst>
                  <a:ext uri="{FF2B5EF4-FFF2-40B4-BE49-F238E27FC236}">
                    <a16:creationId xmlns:a16="http://schemas.microsoft.com/office/drawing/2014/main" id="{88D234B4-2B71-6ED9-6BC0-2A47F6443A94}"/>
                  </a:ext>
                </a:extLst>
              </p:cNvPr>
              <p:cNvSpPr/>
              <p:nvPr/>
            </p:nvSpPr>
            <p:spPr>
              <a:xfrm>
                <a:off x="18463580" y="3981461"/>
                <a:ext cx="160020" cy="560705"/>
              </a:xfrm>
              <a:custGeom>
                <a:avLst/>
                <a:gdLst/>
                <a:ahLst/>
                <a:cxnLst/>
                <a:rect l="l" t="t" r="r" b="b"/>
                <a:pathLst>
                  <a:path w="160019" h="560704">
                    <a:moveTo>
                      <a:pt x="156843" y="0"/>
                    </a:moveTo>
                    <a:lnTo>
                      <a:pt x="0" y="848"/>
                    </a:lnTo>
                    <a:lnTo>
                      <a:pt x="3026" y="560506"/>
                    </a:lnTo>
                    <a:lnTo>
                      <a:pt x="159869" y="559658"/>
                    </a:lnTo>
                    <a:lnTo>
                      <a:pt x="156843" y="0"/>
                    </a:lnTo>
                    <a:close/>
                  </a:path>
                </a:pathLst>
              </a:custGeom>
              <a:solidFill>
                <a:srgbClr val="F0EFEE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10" name="object 15">
                <a:extLst>
                  <a:ext uri="{FF2B5EF4-FFF2-40B4-BE49-F238E27FC236}">
                    <a16:creationId xmlns:a16="http://schemas.microsoft.com/office/drawing/2014/main" id="{63307243-CEA3-A57A-8BE5-A5ECB4A193A7}"/>
                  </a:ext>
                </a:extLst>
              </p:cNvPr>
              <p:cNvSpPr/>
              <p:nvPr/>
            </p:nvSpPr>
            <p:spPr>
              <a:xfrm>
                <a:off x="18462536" y="4063053"/>
                <a:ext cx="156845" cy="396875"/>
              </a:xfrm>
              <a:custGeom>
                <a:avLst/>
                <a:gdLst/>
                <a:ahLst/>
                <a:cxnLst/>
                <a:rect l="l" t="t" r="r" b="b"/>
                <a:pathLst>
                  <a:path w="156844" h="396875">
                    <a:moveTo>
                      <a:pt x="131914" y="368134"/>
                    </a:moveTo>
                    <a:lnTo>
                      <a:pt x="24930" y="368134"/>
                    </a:lnTo>
                    <a:lnTo>
                      <a:pt x="24930" y="370674"/>
                    </a:lnTo>
                    <a:lnTo>
                      <a:pt x="24930" y="373214"/>
                    </a:lnTo>
                    <a:lnTo>
                      <a:pt x="131914" y="373214"/>
                    </a:lnTo>
                    <a:lnTo>
                      <a:pt x="131914" y="370674"/>
                    </a:lnTo>
                    <a:lnTo>
                      <a:pt x="131914" y="368134"/>
                    </a:lnTo>
                    <a:close/>
                  </a:path>
                  <a:path w="156844" h="396875">
                    <a:moveTo>
                      <a:pt x="133032" y="391680"/>
                    </a:moveTo>
                    <a:lnTo>
                      <a:pt x="23799" y="391680"/>
                    </a:lnTo>
                    <a:lnTo>
                      <a:pt x="23799" y="394220"/>
                    </a:lnTo>
                    <a:lnTo>
                      <a:pt x="24930" y="394220"/>
                    </a:lnTo>
                    <a:lnTo>
                      <a:pt x="24930" y="396760"/>
                    </a:lnTo>
                    <a:lnTo>
                      <a:pt x="131914" y="396760"/>
                    </a:lnTo>
                    <a:lnTo>
                      <a:pt x="131914" y="394220"/>
                    </a:lnTo>
                    <a:lnTo>
                      <a:pt x="133032" y="394220"/>
                    </a:lnTo>
                    <a:lnTo>
                      <a:pt x="133032" y="391680"/>
                    </a:lnTo>
                    <a:close/>
                  </a:path>
                  <a:path w="156844" h="396875">
                    <a:moveTo>
                      <a:pt x="156845" y="26593"/>
                    </a:moveTo>
                    <a:lnTo>
                      <a:pt x="117640" y="24498"/>
                    </a:lnTo>
                    <a:lnTo>
                      <a:pt x="78409" y="23799"/>
                    </a:lnTo>
                    <a:lnTo>
                      <a:pt x="39179" y="24498"/>
                    </a:lnTo>
                    <a:lnTo>
                      <a:pt x="0" y="26593"/>
                    </a:lnTo>
                    <a:lnTo>
                      <a:pt x="19570" y="28270"/>
                    </a:lnTo>
                    <a:lnTo>
                      <a:pt x="39192" y="29273"/>
                    </a:lnTo>
                    <a:lnTo>
                      <a:pt x="58826" y="29591"/>
                    </a:lnTo>
                    <a:lnTo>
                      <a:pt x="78473" y="29248"/>
                    </a:lnTo>
                    <a:lnTo>
                      <a:pt x="98094" y="29591"/>
                    </a:lnTo>
                    <a:lnTo>
                      <a:pt x="117703" y="29273"/>
                    </a:lnTo>
                    <a:lnTo>
                      <a:pt x="137287" y="28270"/>
                    </a:lnTo>
                    <a:lnTo>
                      <a:pt x="156845" y="26593"/>
                    </a:lnTo>
                    <a:close/>
                  </a:path>
                  <a:path w="156844" h="396875">
                    <a:moveTo>
                      <a:pt x="156845" y="2667"/>
                    </a:moveTo>
                    <a:lnTo>
                      <a:pt x="117640" y="673"/>
                    </a:lnTo>
                    <a:lnTo>
                      <a:pt x="78422" y="0"/>
                    </a:lnTo>
                    <a:lnTo>
                      <a:pt x="39192" y="673"/>
                    </a:lnTo>
                    <a:lnTo>
                      <a:pt x="0" y="2667"/>
                    </a:lnTo>
                    <a:lnTo>
                      <a:pt x="19570" y="4394"/>
                    </a:lnTo>
                    <a:lnTo>
                      <a:pt x="39192" y="5435"/>
                    </a:lnTo>
                    <a:lnTo>
                      <a:pt x="58826" y="5791"/>
                    </a:lnTo>
                    <a:lnTo>
                      <a:pt x="78473" y="5448"/>
                    </a:lnTo>
                    <a:lnTo>
                      <a:pt x="98094" y="5791"/>
                    </a:lnTo>
                    <a:lnTo>
                      <a:pt x="117703" y="5435"/>
                    </a:lnTo>
                    <a:lnTo>
                      <a:pt x="137299" y="4394"/>
                    </a:lnTo>
                    <a:lnTo>
                      <a:pt x="156845" y="2667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11" name="object 16">
                <a:extLst>
                  <a:ext uri="{FF2B5EF4-FFF2-40B4-BE49-F238E27FC236}">
                    <a16:creationId xmlns:a16="http://schemas.microsoft.com/office/drawing/2014/main" id="{62BEB24F-FF81-C243-24D9-B17390C6B188}"/>
                  </a:ext>
                </a:extLst>
              </p:cNvPr>
              <p:cNvSpPr/>
              <p:nvPr/>
            </p:nvSpPr>
            <p:spPr>
              <a:xfrm>
                <a:off x="18543488" y="4129010"/>
                <a:ext cx="0" cy="253365"/>
              </a:xfrm>
              <a:custGeom>
                <a:avLst/>
                <a:gdLst/>
                <a:ahLst/>
                <a:cxnLst/>
                <a:rect l="l" t="t" r="r" b="b"/>
                <a:pathLst>
                  <a:path h="253364">
                    <a:moveTo>
                      <a:pt x="0" y="0"/>
                    </a:moveTo>
                    <a:lnTo>
                      <a:pt x="0" y="253186"/>
                    </a:lnTo>
                  </a:path>
                </a:pathLst>
              </a:custGeom>
              <a:ln w="3175">
                <a:solidFill>
                  <a:srgbClr val="D7D9D8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12" name="object 17">
                <a:extLst>
                  <a:ext uri="{FF2B5EF4-FFF2-40B4-BE49-F238E27FC236}">
                    <a16:creationId xmlns:a16="http://schemas.microsoft.com/office/drawing/2014/main" id="{D5FB125F-8C99-C662-BCE9-46EAA8706C38}"/>
                  </a:ext>
                </a:extLst>
              </p:cNvPr>
              <p:cNvSpPr/>
              <p:nvPr/>
            </p:nvSpPr>
            <p:spPr>
              <a:xfrm>
                <a:off x="18621024" y="4119256"/>
                <a:ext cx="170815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170815" h="422910">
                    <a:moveTo>
                      <a:pt x="170644" y="0"/>
                    </a:moveTo>
                    <a:lnTo>
                      <a:pt x="0" y="0"/>
                    </a:lnTo>
                    <a:lnTo>
                      <a:pt x="0" y="422437"/>
                    </a:lnTo>
                    <a:lnTo>
                      <a:pt x="170644" y="422437"/>
                    </a:lnTo>
                    <a:lnTo>
                      <a:pt x="170644" y="0"/>
                    </a:lnTo>
                    <a:close/>
                  </a:path>
                </a:pathLst>
              </a:custGeom>
              <a:solidFill>
                <a:srgbClr val="E4E4E3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13" name="object 18">
                <a:extLst>
                  <a:ext uri="{FF2B5EF4-FFF2-40B4-BE49-F238E27FC236}">
                    <a16:creationId xmlns:a16="http://schemas.microsoft.com/office/drawing/2014/main" id="{CBE773FF-326A-FD10-9753-297C014F5684}"/>
                  </a:ext>
                </a:extLst>
              </p:cNvPr>
              <p:cNvSpPr/>
              <p:nvPr/>
            </p:nvSpPr>
            <p:spPr>
              <a:xfrm>
                <a:off x="18381637" y="3942162"/>
                <a:ext cx="58419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58419" h="520064">
                    <a:moveTo>
                      <a:pt x="38227" y="108750"/>
                    </a:moveTo>
                    <a:lnTo>
                      <a:pt x="20243" y="108750"/>
                    </a:lnTo>
                    <a:lnTo>
                      <a:pt x="20243" y="519544"/>
                    </a:lnTo>
                    <a:lnTo>
                      <a:pt x="38227" y="519544"/>
                    </a:lnTo>
                    <a:lnTo>
                      <a:pt x="38227" y="108750"/>
                    </a:lnTo>
                    <a:close/>
                  </a:path>
                  <a:path w="58419" h="520064">
                    <a:moveTo>
                      <a:pt x="58229" y="28994"/>
                    </a:moveTo>
                    <a:lnTo>
                      <a:pt x="55905" y="17589"/>
                    </a:lnTo>
                    <a:lnTo>
                      <a:pt x="49644" y="8407"/>
                    </a:lnTo>
                    <a:lnTo>
                      <a:pt x="40398" y="2235"/>
                    </a:lnTo>
                    <a:lnTo>
                      <a:pt x="29070" y="0"/>
                    </a:lnTo>
                    <a:lnTo>
                      <a:pt x="17665" y="2336"/>
                    </a:lnTo>
                    <a:lnTo>
                      <a:pt x="8432" y="8610"/>
                    </a:lnTo>
                    <a:lnTo>
                      <a:pt x="2235" y="17894"/>
                    </a:lnTo>
                    <a:lnTo>
                      <a:pt x="0" y="29248"/>
                    </a:lnTo>
                    <a:lnTo>
                      <a:pt x="2336" y="40563"/>
                    </a:lnTo>
                    <a:lnTo>
                      <a:pt x="8610" y="49796"/>
                    </a:lnTo>
                    <a:lnTo>
                      <a:pt x="17894" y="55994"/>
                    </a:lnTo>
                    <a:lnTo>
                      <a:pt x="29235" y="58242"/>
                    </a:lnTo>
                    <a:lnTo>
                      <a:pt x="40563" y="55892"/>
                    </a:lnTo>
                    <a:lnTo>
                      <a:pt x="49796" y="49618"/>
                    </a:lnTo>
                    <a:lnTo>
                      <a:pt x="55994" y="40335"/>
                    </a:lnTo>
                    <a:lnTo>
                      <a:pt x="58229" y="28994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pic>
          <p:nvPicPr>
            <p:cNvPr id="63" name="object 19">
              <a:extLst>
                <a:ext uri="{FF2B5EF4-FFF2-40B4-BE49-F238E27FC236}">
                  <a16:creationId xmlns:a16="http://schemas.microsoft.com/office/drawing/2014/main" id="{B00AF633-AB07-3B95-C6B9-771AD5DB28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4330" y="3501413"/>
              <a:ext cx="140871" cy="134032"/>
            </a:xfrm>
            <a:prstGeom prst="rect">
              <a:avLst/>
            </a:prstGeom>
          </p:spPr>
        </p:pic>
        <p:grpSp>
          <p:nvGrpSpPr>
            <p:cNvPr id="64" name="object 20">
              <a:extLst>
                <a:ext uri="{FF2B5EF4-FFF2-40B4-BE49-F238E27FC236}">
                  <a16:creationId xmlns:a16="http://schemas.microsoft.com/office/drawing/2014/main" id="{01EEA396-FDC2-F294-570D-1C00EFD9ECF4}"/>
                </a:ext>
              </a:extLst>
            </p:cNvPr>
            <p:cNvGrpSpPr/>
            <p:nvPr/>
          </p:nvGrpSpPr>
          <p:grpSpPr>
            <a:xfrm>
              <a:off x="8440364" y="3885629"/>
              <a:ext cx="1638450" cy="646908"/>
              <a:chOff x="13918080" y="6407689"/>
              <a:chExt cx="2701925" cy="1066800"/>
            </a:xfrm>
          </p:grpSpPr>
          <p:sp>
            <p:nvSpPr>
              <p:cNvPr id="100" name="object 21">
                <a:extLst>
                  <a:ext uri="{FF2B5EF4-FFF2-40B4-BE49-F238E27FC236}">
                    <a16:creationId xmlns:a16="http://schemas.microsoft.com/office/drawing/2014/main" id="{00B93BEA-A329-16D7-480E-3F713E92B0D7}"/>
                  </a:ext>
                </a:extLst>
              </p:cNvPr>
              <p:cNvSpPr/>
              <p:nvPr/>
            </p:nvSpPr>
            <p:spPr>
              <a:xfrm>
                <a:off x="13928978" y="6411679"/>
                <a:ext cx="2691130" cy="1061085"/>
              </a:xfrm>
              <a:custGeom>
                <a:avLst/>
                <a:gdLst/>
                <a:ahLst/>
                <a:cxnLst/>
                <a:rect l="l" t="t" r="r" b="b"/>
                <a:pathLst>
                  <a:path w="2691130" h="1061084">
                    <a:moveTo>
                      <a:pt x="2690609" y="0"/>
                    </a:moveTo>
                    <a:lnTo>
                      <a:pt x="0" y="0"/>
                    </a:lnTo>
                    <a:lnTo>
                      <a:pt x="0" y="1060721"/>
                    </a:lnTo>
                    <a:lnTo>
                      <a:pt x="2690609" y="1060721"/>
                    </a:lnTo>
                    <a:lnTo>
                      <a:pt x="2690609" y="0"/>
                    </a:lnTo>
                    <a:close/>
                  </a:path>
                </a:pathLst>
              </a:custGeom>
              <a:solidFill>
                <a:srgbClr val="F0EFEE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1" name="object 22">
                <a:extLst>
                  <a:ext uri="{FF2B5EF4-FFF2-40B4-BE49-F238E27FC236}">
                    <a16:creationId xmlns:a16="http://schemas.microsoft.com/office/drawing/2014/main" id="{B9DC9AC5-A420-F0B2-DEF4-5A540F242F1C}"/>
                  </a:ext>
                </a:extLst>
              </p:cNvPr>
              <p:cNvSpPr/>
              <p:nvPr/>
            </p:nvSpPr>
            <p:spPr>
              <a:xfrm>
                <a:off x="13918070" y="6407689"/>
                <a:ext cx="2696210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2696209" h="1066800">
                    <a:moveTo>
                      <a:pt x="1513547" y="569671"/>
                    </a:moveTo>
                    <a:lnTo>
                      <a:pt x="1512303" y="569671"/>
                    </a:lnTo>
                    <a:lnTo>
                      <a:pt x="1512303" y="568401"/>
                    </a:lnTo>
                    <a:lnTo>
                      <a:pt x="1373657" y="568401"/>
                    </a:lnTo>
                    <a:lnTo>
                      <a:pt x="1373657" y="567131"/>
                    </a:lnTo>
                    <a:lnTo>
                      <a:pt x="1049616" y="567131"/>
                    </a:lnTo>
                    <a:lnTo>
                      <a:pt x="1049616" y="565861"/>
                    </a:lnTo>
                    <a:lnTo>
                      <a:pt x="654062" y="565861"/>
                    </a:lnTo>
                    <a:lnTo>
                      <a:pt x="654062" y="567131"/>
                    </a:lnTo>
                    <a:lnTo>
                      <a:pt x="369227" y="567131"/>
                    </a:lnTo>
                    <a:lnTo>
                      <a:pt x="369227" y="568401"/>
                    </a:lnTo>
                    <a:lnTo>
                      <a:pt x="259461" y="568401"/>
                    </a:lnTo>
                    <a:lnTo>
                      <a:pt x="259461" y="569671"/>
                    </a:lnTo>
                    <a:lnTo>
                      <a:pt x="256882" y="569671"/>
                    </a:lnTo>
                    <a:lnTo>
                      <a:pt x="256882" y="570941"/>
                    </a:lnTo>
                    <a:lnTo>
                      <a:pt x="376885" y="570941"/>
                    </a:lnTo>
                    <a:lnTo>
                      <a:pt x="376885" y="572211"/>
                    </a:lnTo>
                    <a:lnTo>
                      <a:pt x="1398841" y="572211"/>
                    </a:lnTo>
                    <a:lnTo>
                      <a:pt x="1398841" y="570941"/>
                    </a:lnTo>
                    <a:lnTo>
                      <a:pt x="1513547" y="570941"/>
                    </a:lnTo>
                    <a:lnTo>
                      <a:pt x="1513547" y="569671"/>
                    </a:lnTo>
                    <a:close/>
                  </a:path>
                  <a:path w="2696209" h="1066800">
                    <a:moveTo>
                      <a:pt x="1513547" y="341807"/>
                    </a:moveTo>
                    <a:lnTo>
                      <a:pt x="1512303" y="341807"/>
                    </a:lnTo>
                    <a:lnTo>
                      <a:pt x="1512303" y="340537"/>
                    </a:lnTo>
                    <a:lnTo>
                      <a:pt x="1373657" y="340537"/>
                    </a:lnTo>
                    <a:lnTo>
                      <a:pt x="1373657" y="339267"/>
                    </a:lnTo>
                    <a:lnTo>
                      <a:pt x="1049616" y="339267"/>
                    </a:lnTo>
                    <a:lnTo>
                      <a:pt x="1049616" y="337997"/>
                    </a:lnTo>
                    <a:lnTo>
                      <a:pt x="654062" y="337997"/>
                    </a:lnTo>
                    <a:lnTo>
                      <a:pt x="654062" y="339267"/>
                    </a:lnTo>
                    <a:lnTo>
                      <a:pt x="369227" y="339267"/>
                    </a:lnTo>
                    <a:lnTo>
                      <a:pt x="369227" y="340537"/>
                    </a:lnTo>
                    <a:lnTo>
                      <a:pt x="259461" y="340537"/>
                    </a:lnTo>
                    <a:lnTo>
                      <a:pt x="259461" y="341807"/>
                    </a:lnTo>
                    <a:lnTo>
                      <a:pt x="256882" y="341807"/>
                    </a:lnTo>
                    <a:lnTo>
                      <a:pt x="256882" y="343077"/>
                    </a:lnTo>
                    <a:lnTo>
                      <a:pt x="376885" y="343077"/>
                    </a:lnTo>
                    <a:lnTo>
                      <a:pt x="376885" y="344347"/>
                    </a:lnTo>
                    <a:lnTo>
                      <a:pt x="1398841" y="344347"/>
                    </a:lnTo>
                    <a:lnTo>
                      <a:pt x="1398841" y="343077"/>
                    </a:lnTo>
                    <a:lnTo>
                      <a:pt x="1513547" y="343077"/>
                    </a:lnTo>
                    <a:lnTo>
                      <a:pt x="1513547" y="341807"/>
                    </a:lnTo>
                    <a:close/>
                  </a:path>
                  <a:path w="2696209" h="1066800">
                    <a:moveTo>
                      <a:pt x="2696197" y="1016"/>
                    </a:moveTo>
                    <a:lnTo>
                      <a:pt x="0" y="0"/>
                    </a:lnTo>
                    <a:lnTo>
                      <a:pt x="0" y="1066685"/>
                    </a:lnTo>
                    <a:lnTo>
                      <a:pt x="3175" y="1066685"/>
                    </a:lnTo>
                    <a:lnTo>
                      <a:pt x="7226" y="1064526"/>
                    </a:lnTo>
                    <a:lnTo>
                      <a:pt x="2333637" y="1064526"/>
                    </a:lnTo>
                    <a:lnTo>
                      <a:pt x="2491486" y="1064272"/>
                    </a:lnTo>
                    <a:lnTo>
                      <a:pt x="7226" y="1061364"/>
                    </a:lnTo>
                    <a:lnTo>
                      <a:pt x="7226" y="7099"/>
                    </a:lnTo>
                    <a:lnTo>
                      <a:pt x="2692146" y="6083"/>
                    </a:lnTo>
                    <a:lnTo>
                      <a:pt x="2693327" y="660806"/>
                    </a:lnTo>
                    <a:lnTo>
                      <a:pt x="2693416" y="1064526"/>
                    </a:lnTo>
                    <a:lnTo>
                      <a:pt x="2694419" y="1058062"/>
                    </a:lnTo>
                    <a:lnTo>
                      <a:pt x="2694419" y="991235"/>
                    </a:lnTo>
                    <a:lnTo>
                      <a:pt x="2694787" y="950937"/>
                    </a:lnTo>
                    <a:lnTo>
                      <a:pt x="2694978" y="902347"/>
                    </a:lnTo>
                    <a:lnTo>
                      <a:pt x="2695054" y="781088"/>
                    </a:lnTo>
                    <a:lnTo>
                      <a:pt x="2695117" y="742556"/>
                    </a:lnTo>
                    <a:lnTo>
                      <a:pt x="2695765" y="420738"/>
                    </a:lnTo>
                    <a:lnTo>
                      <a:pt x="2696032" y="252730"/>
                    </a:lnTo>
                    <a:lnTo>
                      <a:pt x="2696146" y="131533"/>
                    </a:lnTo>
                    <a:lnTo>
                      <a:pt x="2696197" y="3810"/>
                    </a:lnTo>
                    <a:lnTo>
                      <a:pt x="2696197" y="1016"/>
                    </a:lnTo>
                    <a:close/>
                  </a:path>
                </a:pathLst>
              </a:custGeom>
              <a:solidFill>
                <a:srgbClr val="1C2F3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65" name="object 23">
              <a:extLst>
                <a:ext uri="{FF2B5EF4-FFF2-40B4-BE49-F238E27FC236}">
                  <a16:creationId xmlns:a16="http://schemas.microsoft.com/office/drawing/2014/main" id="{68AC9104-A3E0-1AEB-6DB9-77300E52EE04}"/>
                </a:ext>
              </a:extLst>
            </p:cNvPr>
            <p:cNvSpPr/>
            <p:nvPr/>
          </p:nvSpPr>
          <p:spPr>
            <a:xfrm>
              <a:off x="8596132" y="3294839"/>
              <a:ext cx="762043" cy="3851"/>
            </a:xfrm>
            <a:custGeom>
              <a:avLst/>
              <a:gdLst/>
              <a:ahLst/>
              <a:cxnLst/>
              <a:rect l="l" t="t" r="r" b="b"/>
              <a:pathLst>
                <a:path w="1256665" h="6350">
                  <a:moveTo>
                    <a:pt x="1256665" y="3810"/>
                  </a:moveTo>
                  <a:lnTo>
                    <a:pt x="1255420" y="3810"/>
                  </a:lnTo>
                  <a:lnTo>
                    <a:pt x="1255420" y="2540"/>
                  </a:lnTo>
                  <a:lnTo>
                    <a:pt x="1116774" y="2540"/>
                  </a:lnTo>
                  <a:lnTo>
                    <a:pt x="1116774" y="1270"/>
                  </a:lnTo>
                  <a:lnTo>
                    <a:pt x="792734" y="1270"/>
                  </a:lnTo>
                  <a:lnTo>
                    <a:pt x="792734" y="0"/>
                  </a:lnTo>
                  <a:lnTo>
                    <a:pt x="397179" y="0"/>
                  </a:lnTo>
                  <a:lnTo>
                    <a:pt x="397179" y="1270"/>
                  </a:lnTo>
                  <a:lnTo>
                    <a:pt x="112344" y="1270"/>
                  </a:lnTo>
                  <a:lnTo>
                    <a:pt x="112344" y="2540"/>
                  </a:lnTo>
                  <a:lnTo>
                    <a:pt x="2578" y="2540"/>
                  </a:lnTo>
                  <a:lnTo>
                    <a:pt x="2578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20002" y="5080"/>
                  </a:lnTo>
                  <a:lnTo>
                    <a:pt x="120002" y="6350"/>
                  </a:lnTo>
                  <a:lnTo>
                    <a:pt x="1141958" y="6350"/>
                  </a:lnTo>
                  <a:lnTo>
                    <a:pt x="1141958" y="5080"/>
                  </a:lnTo>
                  <a:lnTo>
                    <a:pt x="1256665" y="5080"/>
                  </a:lnTo>
                  <a:lnTo>
                    <a:pt x="1256665" y="3810"/>
                  </a:lnTo>
                  <a:close/>
                </a:path>
              </a:pathLst>
            </a:custGeom>
            <a:solidFill>
              <a:srgbClr val="1C2F37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6" name="object 24">
              <a:extLst>
                <a:ext uri="{FF2B5EF4-FFF2-40B4-BE49-F238E27FC236}">
                  <a16:creationId xmlns:a16="http://schemas.microsoft.com/office/drawing/2014/main" id="{62E51B8B-71D4-A867-9473-2FEE0F3DB769}"/>
                </a:ext>
              </a:extLst>
            </p:cNvPr>
            <p:cNvSpPr/>
            <p:nvPr/>
          </p:nvSpPr>
          <p:spPr>
            <a:xfrm>
              <a:off x="8593114" y="4306920"/>
              <a:ext cx="772054" cy="4621"/>
            </a:xfrm>
            <a:custGeom>
              <a:avLst/>
              <a:gdLst/>
              <a:ahLst/>
              <a:cxnLst/>
              <a:rect l="l" t="t" r="r" b="b"/>
              <a:pathLst>
                <a:path w="1273175" h="7620">
                  <a:moveTo>
                    <a:pt x="1272679" y="2540"/>
                  </a:moveTo>
                  <a:lnTo>
                    <a:pt x="1184262" y="2540"/>
                  </a:lnTo>
                  <a:lnTo>
                    <a:pt x="1184262" y="1270"/>
                  </a:lnTo>
                  <a:lnTo>
                    <a:pt x="725182" y="1270"/>
                  </a:lnTo>
                  <a:lnTo>
                    <a:pt x="725182" y="0"/>
                  </a:lnTo>
                  <a:lnTo>
                    <a:pt x="561213" y="0"/>
                  </a:lnTo>
                  <a:lnTo>
                    <a:pt x="561213" y="1270"/>
                  </a:lnTo>
                  <a:lnTo>
                    <a:pt x="120688" y="1270"/>
                  </a:lnTo>
                  <a:lnTo>
                    <a:pt x="120688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" y="5080"/>
                  </a:lnTo>
                  <a:lnTo>
                    <a:pt x="114096" y="5080"/>
                  </a:lnTo>
                  <a:lnTo>
                    <a:pt x="114096" y="6350"/>
                  </a:lnTo>
                  <a:lnTo>
                    <a:pt x="468845" y="6350"/>
                  </a:lnTo>
                  <a:lnTo>
                    <a:pt x="468845" y="7620"/>
                  </a:lnTo>
                  <a:lnTo>
                    <a:pt x="533831" y="7620"/>
                  </a:lnTo>
                  <a:lnTo>
                    <a:pt x="533831" y="6350"/>
                  </a:lnTo>
                  <a:lnTo>
                    <a:pt x="1155966" y="6350"/>
                  </a:lnTo>
                  <a:lnTo>
                    <a:pt x="1155966" y="5080"/>
                  </a:lnTo>
                  <a:lnTo>
                    <a:pt x="1266812" y="5080"/>
                  </a:lnTo>
                  <a:lnTo>
                    <a:pt x="1266812" y="3810"/>
                  </a:lnTo>
                  <a:lnTo>
                    <a:pt x="1272679" y="3810"/>
                  </a:lnTo>
                  <a:lnTo>
                    <a:pt x="1272679" y="2540"/>
                  </a:lnTo>
                  <a:close/>
                </a:path>
              </a:pathLst>
            </a:custGeom>
            <a:solidFill>
              <a:srgbClr val="1C2F37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7" name="object 25">
              <a:extLst>
                <a:ext uri="{FF2B5EF4-FFF2-40B4-BE49-F238E27FC236}">
                  <a16:creationId xmlns:a16="http://schemas.microsoft.com/office/drawing/2014/main" id="{634828E1-AC07-B325-0C54-D1781AB81FF2}"/>
                </a:ext>
              </a:extLst>
            </p:cNvPr>
            <p:cNvSpPr/>
            <p:nvPr/>
          </p:nvSpPr>
          <p:spPr>
            <a:xfrm>
              <a:off x="8600622" y="4410017"/>
              <a:ext cx="259148" cy="4621"/>
            </a:xfrm>
            <a:custGeom>
              <a:avLst/>
              <a:gdLst/>
              <a:ahLst/>
              <a:cxnLst/>
              <a:rect l="l" t="t" r="r" b="b"/>
              <a:pathLst>
                <a:path w="427355" h="7620">
                  <a:moveTo>
                    <a:pt x="427228" y="3810"/>
                  </a:moveTo>
                  <a:lnTo>
                    <a:pt x="426859" y="3810"/>
                  </a:lnTo>
                  <a:lnTo>
                    <a:pt x="426859" y="2540"/>
                  </a:lnTo>
                  <a:lnTo>
                    <a:pt x="388886" y="2540"/>
                  </a:lnTo>
                  <a:lnTo>
                    <a:pt x="388886" y="1270"/>
                  </a:lnTo>
                  <a:lnTo>
                    <a:pt x="250418" y="1270"/>
                  </a:lnTo>
                  <a:lnTo>
                    <a:pt x="250418" y="0"/>
                  </a:lnTo>
                  <a:lnTo>
                    <a:pt x="174167" y="0"/>
                  </a:lnTo>
                  <a:lnTo>
                    <a:pt x="174167" y="1270"/>
                  </a:lnTo>
                  <a:lnTo>
                    <a:pt x="36080" y="1270"/>
                  </a:lnTo>
                  <a:lnTo>
                    <a:pt x="36080" y="2540"/>
                  </a:lnTo>
                  <a:lnTo>
                    <a:pt x="12" y="2540"/>
                  </a:lnTo>
                  <a:lnTo>
                    <a:pt x="12" y="3810"/>
                  </a:lnTo>
                  <a:lnTo>
                    <a:pt x="0" y="5080"/>
                  </a:lnTo>
                  <a:lnTo>
                    <a:pt x="36042" y="5080"/>
                  </a:lnTo>
                  <a:lnTo>
                    <a:pt x="36042" y="6350"/>
                  </a:lnTo>
                  <a:lnTo>
                    <a:pt x="174142" y="6350"/>
                  </a:lnTo>
                  <a:lnTo>
                    <a:pt x="174142" y="7620"/>
                  </a:lnTo>
                  <a:lnTo>
                    <a:pt x="253072" y="7620"/>
                  </a:lnTo>
                  <a:lnTo>
                    <a:pt x="253072" y="6350"/>
                  </a:lnTo>
                  <a:lnTo>
                    <a:pt x="391172" y="6350"/>
                  </a:lnTo>
                  <a:lnTo>
                    <a:pt x="391172" y="5080"/>
                  </a:lnTo>
                  <a:lnTo>
                    <a:pt x="427228" y="5080"/>
                  </a:lnTo>
                  <a:lnTo>
                    <a:pt x="427228" y="3810"/>
                  </a:lnTo>
                  <a:close/>
                </a:path>
              </a:pathLst>
            </a:custGeom>
            <a:solidFill>
              <a:srgbClr val="D7D9D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grpSp>
          <p:nvGrpSpPr>
            <p:cNvPr id="68" name="object 26">
              <a:extLst>
                <a:ext uri="{FF2B5EF4-FFF2-40B4-BE49-F238E27FC236}">
                  <a16:creationId xmlns:a16="http://schemas.microsoft.com/office/drawing/2014/main" id="{4AFAD1E3-255F-FE56-D659-37816D36D674}"/>
                </a:ext>
              </a:extLst>
            </p:cNvPr>
            <p:cNvGrpSpPr/>
            <p:nvPr/>
          </p:nvGrpSpPr>
          <p:grpSpPr>
            <a:xfrm>
              <a:off x="9537048" y="3940748"/>
              <a:ext cx="441284" cy="514831"/>
              <a:chOff x="15726593" y="6498586"/>
              <a:chExt cx="727710" cy="848994"/>
            </a:xfrm>
          </p:grpSpPr>
          <p:sp>
            <p:nvSpPr>
              <p:cNvPr id="93" name="object 27">
                <a:extLst>
                  <a:ext uri="{FF2B5EF4-FFF2-40B4-BE49-F238E27FC236}">
                    <a16:creationId xmlns:a16="http://schemas.microsoft.com/office/drawing/2014/main" id="{1D744286-C1B9-1015-546B-1D94214D1FD1}"/>
                  </a:ext>
                </a:extLst>
              </p:cNvPr>
              <p:cNvSpPr/>
              <p:nvPr/>
            </p:nvSpPr>
            <p:spPr>
              <a:xfrm>
                <a:off x="15726593" y="6620365"/>
                <a:ext cx="727710" cy="727710"/>
              </a:xfrm>
              <a:custGeom>
                <a:avLst/>
                <a:gdLst/>
                <a:ahLst/>
                <a:cxnLst/>
                <a:rect l="l" t="t" r="r" b="b"/>
                <a:pathLst>
                  <a:path w="727709" h="727709">
                    <a:moveTo>
                      <a:pt x="363580" y="0"/>
                    </a:moveTo>
                    <a:lnTo>
                      <a:pt x="314244" y="3319"/>
                    </a:lnTo>
                    <a:lnTo>
                      <a:pt x="266926" y="12987"/>
                    </a:lnTo>
                    <a:lnTo>
                      <a:pt x="222058" y="28571"/>
                    </a:lnTo>
                    <a:lnTo>
                      <a:pt x="180074" y="49639"/>
                    </a:lnTo>
                    <a:lnTo>
                      <a:pt x="141407" y="75756"/>
                    </a:lnTo>
                    <a:lnTo>
                      <a:pt x="106490" y="106490"/>
                    </a:lnTo>
                    <a:lnTo>
                      <a:pt x="75756" y="141407"/>
                    </a:lnTo>
                    <a:lnTo>
                      <a:pt x="49639" y="180074"/>
                    </a:lnTo>
                    <a:lnTo>
                      <a:pt x="28571" y="222058"/>
                    </a:lnTo>
                    <a:lnTo>
                      <a:pt x="12987" y="266926"/>
                    </a:lnTo>
                    <a:lnTo>
                      <a:pt x="3319" y="314244"/>
                    </a:lnTo>
                    <a:lnTo>
                      <a:pt x="0" y="363580"/>
                    </a:lnTo>
                    <a:lnTo>
                      <a:pt x="3319" y="412913"/>
                    </a:lnTo>
                    <a:lnTo>
                      <a:pt x="12987" y="460230"/>
                    </a:lnTo>
                    <a:lnTo>
                      <a:pt x="28571" y="505096"/>
                    </a:lnTo>
                    <a:lnTo>
                      <a:pt x="49639" y="547079"/>
                    </a:lnTo>
                    <a:lnTo>
                      <a:pt x="75756" y="585745"/>
                    </a:lnTo>
                    <a:lnTo>
                      <a:pt x="106490" y="620661"/>
                    </a:lnTo>
                    <a:lnTo>
                      <a:pt x="141407" y="651394"/>
                    </a:lnTo>
                    <a:lnTo>
                      <a:pt x="180074" y="677511"/>
                    </a:lnTo>
                    <a:lnTo>
                      <a:pt x="222058" y="698578"/>
                    </a:lnTo>
                    <a:lnTo>
                      <a:pt x="266926" y="714163"/>
                    </a:lnTo>
                    <a:lnTo>
                      <a:pt x="314244" y="723831"/>
                    </a:lnTo>
                    <a:lnTo>
                      <a:pt x="363580" y="727150"/>
                    </a:lnTo>
                    <a:lnTo>
                      <a:pt x="412916" y="723831"/>
                    </a:lnTo>
                    <a:lnTo>
                      <a:pt x="460234" y="714163"/>
                    </a:lnTo>
                    <a:lnTo>
                      <a:pt x="505102" y="698578"/>
                    </a:lnTo>
                    <a:lnTo>
                      <a:pt x="547086" y="677511"/>
                    </a:lnTo>
                    <a:lnTo>
                      <a:pt x="585753" y="651394"/>
                    </a:lnTo>
                    <a:lnTo>
                      <a:pt x="620670" y="620661"/>
                    </a:lnTo>
                    <a:lnTo>
                      <a:pt x="651404" y="585745"/>
                    </a:lnTo>
                    <a:lnTo>
                      <a:pt x="677521" y="547079"/>
                    </a:lnTo>
                    <a:lnTo>
                      <a:pt x="698589" y="505096"/>
                    </a:lnTo>
                    <a:lnTo>
                      <a:pt x="714173" y="460230"/>
                    </a:lnTo>
                    <a:lnTo>
                      <a:pt x="723842" y="412913"/>
                    </a:lnTo>
                    <a:lnTo>
                      <a:pt x="727161" y="363580"/>
                    </a:lnTo>
                    <a:lnTo>
                      <a:pt x="723842" y="314244"/>
                    </a:lnTo>
                    <a:lnTo>
                      <a:pt x="714173" y="266926"/>
                    </a:lnTo>
                    <a:lnTo>
                      <a:pt x="698589" y="222058"/>
                    </a:lnTo>
                    <a:lnTo>
                      <a:pt x="677521" y="180074"/>
                    </a:lnTo>
                    <a:lnTo>
                      <a:pt x="651404" y="141407"/>
                    </a:lnTo>
                    <a:lnTo>
                      <a:pt x="620670" y="106490"/>
                    </a:lnTo>
                    <a:lnTo>
                      <a:pt x="585753" y="75756"/>
                    </a:lnTo>
                    <a:lnTo>
                      <a:pt x="547086" y="49639"/>
                    </a:lnTo>
                    <a:lnTo>
                      <a:pt x="505102" y="28571"/>
                    </a:lnTo>
                    <a:lnTo>
                      <a:pt x="460234" y="12987"/>
                    </a:lnTo>
                    <a:lnTo>
                      <a:pt x="412916" y="3319"/>
                    </a:lnTo>
                    <a:lnTo>
                      <a:pt x="363580" y="0"/>
                    </a:lnTo>
                    <a:close/>
                  </a:path>
                </a:pathLst>
              </a:custGeom>
              <a:solidFill>
                <a:srgbClr val="ED1F24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94" name="object 28">
                <a:extLst>
                  <a:ext uri="{FF2B5EF4-FFF2-40B4-BE49-F238E27FC236}">
                    <a16:creationId xmlns:a16="http://schemas.microsoft.com/office/drawing/2014/main" id="{8BE06ACA-3D6E-94E1-7EDE-A40E0B2EFDF1}"/>
                  </a:ext>
                </a:extLst>
              </p:cNvPr>
              <p:cNvSpPr/>
              <p:nvPr/>
            </p:nvSpPr>
            <p:spPr>
              <a:xfrm>
                <a:off x="15882956" y="6498586"/>
                <a:ext cx="51943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519430" h="448309">
                    <a:moveTo>
                      <a:pt x="246496" y="0"/>
                    </a:moveTo>
                    <a:lnTo>
                      <a:pt x="190885" y="7713"/>
                    </a:lnTo>
                    <a:lnTo>
                      <a:pt x="146007" y="34684"/>
                    </a:lnTo>
                    <a:lnTo>
                      <a:pt x="121641" y="78737"/>
                    </a:lnTo>
                    <a:lnTo>
                      <a:pt x="95680" y="72006"/>
                    </a:lnTo>
                    <a:lnTo>
                      <a:pt x="37364" y="98049"/>
                    </a:lnTo>
                    <a:lnTo>
                      <a:pt x="4940" y="150336"/>
                    </a:lnTo>
                    <a:lnTo>
                      <a:pt x="0" y="178778"/>
                    </a:lnTo>
                    <a:lnTo>
                      <a:pt x="115" y="208119"/>
                    </a:lnTo>
                    <a:lnTo>
                      <a:pt x="14914" y="290417"/>
                    </a:lnTo>
                    <a:lnTo>
                      <a:pt x="31057" y="341133"/>
                    </a:lnTo>
                    <a:lnTo>
                      <a:pt x="52078" y="390029"/>
                    </a:lnTo>
                    <a:lnTo>
                      <a:pt x="77841" y="436747"/>
                    </a:lnTo>
                    <a:lnTo>
                      <a:pt x="86574" y="448139"/>
                    </a:lnTo>
                    <a:lnTo>
                      <a:pt x="96574" y="444338"/>
                    </a:lnTo>
                    <a:lnTo>
                      <a:pt x="106288" y="380255"/>
                    </a:lnTo>
                    <a:lnTo>
                      <a:pt x="107279" y="352500"/>
                    </a:lnTo>
                    <a:lnTo>
                      <a:pt x="106573" y="324708"/>
                    </a:lnTo>
                    <a:lnTo>
                      <a:pt x="106385" y="296894"/>
                    </a:lnTo>
                    <a:lnTo>
                      <a:pt x="114397" y="242056"/>
                    </a:lnTo>
                    <a:lnTo>
                      <a:pt x="136209" y="191056"/>
                    </a:lnTo>
                    <a:lnTo>
                      <a:pt x="177715" y="155073"/>
                    </a:lnTo>
                    <a:lnTo>
                      <a:pt x="203932" y="147478"/>
                    </a:lnTo>
                    <a:lnTo>
                      <a:pt x="224511" y="148158"/>
                    </a:lnTo>
                    <a:lnTo>
                      <a:pt x="263502" y="159937"/>
                    </a:lnTo>
                    <a:lnTo>
                      <a:pt x="297407" y="182954"/>
                    </a:lnTo>
                    <a:lnTo>
                      <a:pt x="328569" y="209610"/>
                    </a:lnTo>
                    <a:lnTo>
                      <a:pt x="344315" y="222795"/>
                    </a:lnTo>
                    <a:lnTo>
                      <a:pt x="378407" y="245529"/>
                    </a:lnTo>
                    <a:lnTo>
                      <a:pt x="417360" y="258249"/>
                    </a:lnTo>
                    <a:lnTo>
                      <a:pt x="437937" y="258651"/>
                    </a:lnTo>
                    <a:lnTo>
                      <a:pt x="457403" y="253324"/>
                    </a:lnTo>
                    <a:lnTo>
                      <a:pt x="474604" y="242769"/>
                    </a:lnTo>
                    <a:lnTo>
                      <a:pt x="488384" y="227486"/>
                    </a:lnTo>
                    <a:lnTo>
                      <a:pt x="494292" y="208019"/>
                    </a:lnTo>
                    <a:lnTo>
                      <a:pt x="492003" y="187686"/>
                    </a:lnTo>
                    <a:lnTo>
                      <a:pt x="482239" y="170322"/>
                    </a:lnTo>
                    <a:lnTo>
                      <a:pt x="465725" y="159760"/>
                    </a:lnTo>
                    <a:lnTo>
                      <a:pt x="481590" y="157258"/>
                    </a:lnTo>
                    <a:lnTo>
                      <a:pt x="495733" y="150368"/>
                    </a:lnTo>
                    <a:lnTo>
                      <a:pt x="507282" y="139685"/>
                    </a:lnTo>
                    <a:lnTo>
                      <a:pt x="515367" y="125803"/>
                    </a:lnTo>
                    <a:lnTo>
                      <a:pt x="519165" y="104782"/>
                    </a:lnTo>
                    <a:lnTo>
                      <a:pt x="514760" y="84634"/>
                    </a:lnTo>
                    <a:lnTo>
                      <a:pt x="503122" y="67608"/>
                    </a:lnTo>
                    <a:lnTo>
                      <a:pt x="485222" y="55952"/>
                    </a:lnTo>
                    <a:lnTo>
                      <a:pt x="455253" y="51869"/>
                    </a:lnTo>
                    <a:lnTo>
                      <a:pt x="424087" y="57092"/>
                    </a:lnTo>
                    <a:lnTo>
                      <a:pt x="392662" y="63074"/>
                    </a:lnTo>
                    <a:lnTo>
                      <a:pt x="361916" y="61271"/>
                    </a:lnTo>
                    <a:lnTo>
                      <a:pt x="344754" y="53753"/>
                    </a:lnTo>
                    <a:lnTo>
                      <a:pt x="329361" y="42815"/>
                    </a:lnTo>
                    <a:lnTo>
                      <a:pt x="314611" y="30501"/>
                    </a:lnTo>
                    <a:lnTo>
                      <a:pt x="299374" y="18854"/>
                    </a:lnTo>
                    <a:lnTo>
                      <a:pt x="273888" y="6168"/>
                    </a:lnTo>
                    <a:lnTo>
                      <a:pt x="246496" y="0"/>
                    </a:lnTo>
                    <a:close/>
                  </a:path>
                </a:pathLst>
              </a:custGeom>
              <a:solidFill>
                <a:srgbClr val="1C2F3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95" name="object 29">
                <a:extLst>
                  <a:ext uri="{FF2B5EF4-FFF2-40B4-BE49-F238E27FC236}">
                    <a16:creationId xmlns:a16="http://schemas.microsoft.com/office/drawing/2014/main" id="{34C16066-DF8C-6C30-A3A0-35950DC77BF2}"/>
                  </a:ext>
                </a:extLst>
              </p:cNvPr>
              <p:cNvSpPr/>
              <p:nvPr/>
            </p:nvSpPr>
            <p:spPr>
              <a:xfrm>
                <a:off x="15943199" y="6549344"/>
                <a:ext cx="366395" cy="787400"/>
              </a:xfrm>
              <a:custGeom>
                <a:avLst/>
                <a:gdLst/>
                <a:ahLst/>
                <a:cxnLst/>
                <a:rect l="l" t="t" r="r" b="b"/>
                <a:pathLst>
                  <a:path w="366394" h="787400">
                    <a:moveTo>
                      <a:pt x="175963" y="0"/>
                    </a:moveTo>
                    <a:lnTo>
                      <a:pt x="165837" y="0"/>
                    </a:lnTo>
                    <a:lnTo>
                      <a:pt x="115153" y="7713"/>
                    </a:lnTo>
                    <a:lnTo>
                      <a:pt x="73217" y="28781"/>
                    </a:lnTo>
                    <a:lnTo>
                      <a:pt x="40382" y="61051"/>
                    </a:lnTo>
                    <a:lnTo>
                      <a:pt x="16999" y="102373"/>
                    </a:lnTo>
                    <a:lnTo>
                      <a:pt x="3421" y="150594"/>
                    </a:lnTo>
                    <a:lnTo>
                      <a:pt x="0" y="203564"/>
                    </a:lnTo>
                    <a:lnTo>
                      <a:pt x="5319" y="619300"/>
                    </a:lnTo>
                    <a:lnTo>
                      <a:pt x="14177" y="695644"/>
                    </a:lnTo>
                    <a:lnTo>
                      <a:pt x="27961" y="732125"/>
                    </a:lnTo>
                    <a:lnTo>
                      <a:pt x="85466" y="781801"/>
                    </a:lnTo>
                    <a:lnTo>
                      <a:pt x="133681" y="787033"/>
                    </a:lnTo>
                    <a:lnTo>
                      <a:pt x="183185" y="770703"/>
                    </a:lnTo>
                    <a:lnTo>
                      <a:pt x="217489" y="740312"/>
                    </a:lnTo>
                    <a:lnTo>
                      <a:pt x="238930" y="700970"/>
                    </a:lnTo>
                    <a:lnTo>
                      <a:pt x="249841" y="657788"/>
                    </a:lnTo>
                    <a:lnTo>
                      <a:pt x="252557" y="615876"/>
                    </a:lnTo>
                    <a:lnTo>
                      <a:pt x="252557" y="555239"/>
                    </a:lnTo>
                    <a:lnTo>
                      <a:pt x="313764" y="547088"/>
                    </a:lnTo>
                    <a:lnTo>
                      <a:pt x="359224" y="499930"/>
                    </a:lnTo>
                    <a:lnTo>
                      <a:pt x="364460" y="439159"/>
                    </a:lnTo>
                    <a:lnTo>
                      <a:pt x="365882" y="356448"/>
                    </a:lnTo>
                    <a:lnTo>
                      <a:pt x="365228" y="303273"/>
                    </a:lnTo>
                    <a:lnTo>
                      <a:pt x="363930" y="246342"/>
                    </a:lnTo>
                    <a:lnTo>
                      <a:pt x="362187" y="188748"/>
                    </a:lnTo>
                    <a:lnTo>
                      <a:pt x="354284" y="139740"/>
                    </a:lnTo>
                    <a:lnTo>
                      <a:pt x="335019" y="95614"/>
                    </a:lnTo>
                    <a:lnTo>
                      <a:pt x="305973" y="57974"/>
                    </a:lnTo>
                    <a:lnTo>
                      <a:pt x="268728" y="28423"/>
                    </a:lnTo>
                    <a:lnTo>
                      <a:pt x="224864" y="8564"/>
                    </a:lnTo>
                    <a:lnTo>
                      <a:pt x="175963" y="0"/>
                    </a:lnTo>
                    <a:close/>
                  </a:path>
                </a:pathLst>
              </a:custGeom>
              <a:solidFill>
                <a:srgbClr val="FAB69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96" name="object 30">
                <a:extLst>
                  <a:ext uri="{FF2B5EF4-FFF2-40B4-BE49-F238E27FC236}">
                    <a16:creationId xmlns:a16="http://schemas.microsoft.com/office/drawing/2014/main" id="{BA17C6C7-ADB9-BB5E-2F3D-E66F9EEDE29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60550" y="7057747"/>
                <a:ext cx="134948" cy="73889"/>
              </a:xfrm>
              <a:prstGeom prst="rect">
                <a:avLst/>
              </a:prstGeom>
            </p:spPr>
          </p:pic>
          <p:sp>
            <p:nvSpPr>
              <p:cNvPr id="97" name="object 31">
                <a:extLst>
                  <a:ext uri="{FF2B5EF4-FFF2-40B4-BE49-F238E27FC236}">
                    <a16:creationId xmlns:a16="http://schemas.microsoft.com/office/drawing/2014/main" id="{BAE4B3F7-7779-6D00-4C54-ABB320BEC4A5}"/>
                  </a:ext>
                </a:extLst>
              </p:cNvPr>
              <p:cNvSpPr/>
              <p:nvPr/>
            </p:nvSpPr>
            <p:spPr>
              <a:xfrm>
                <a:off x="16052699" y="6723665"/>
                <a:ext cx="229235" cy="238760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238759">
                    <a:moveTo>
                      <a:pt x="54940" y="72415"/>
                    </a:moveTo>
                    <a:lnTo>
                      <a:pt x="54571" y="63944"/>
                    </a:lnTo>
                    <a:lnTo>
                      <a:pt x="47955" y="57899"/>
                    </a:lnTo>
                    <a:lnTo>
                      <a:pt x="40119" y="58242"/>
                    </a:lnTo>
                    <a:lnTo>
                      <a:pt x="32016" y="58166"/>
                    </a:lnTo>
                    <a:lnTo>
                      <a:pt x="25336" y="64579"/>
                    </a:lnTo>
                    <a:lnTo>
                      <a:pt x="25069" y="72669"/>
                    </a:lnTo>
                    <a:lnTo>
                      <a:pt x="25425" y="81140"/>
                    </a:lnTo>
                    <a:lnTo>
                      <a:pt x="32054" y="87198"/>
                    </a:lnTo>
                    <a:lnTo>
                      <a:pt x="39878" y="86842"/>
                    </a:lnTo>
                    <a:lnTo>
                      <a:pt x="48006" y="86995"/>
                    </a:lnTo>
                    <a:lnTo>
                      <a:pt x="54724" y="80543"/>
                    </a:lnTo>
                    <a:lnTo>
                      <a:pt x="54940" y="72415"/>
                    </a:lnTo>
                    <a:close/>
                  </a:path>
                  <a:path w="229234" h="238759">
                    <a:moveTo>
                      <a:pt x="69621" y="59499"/>
                    </a:moveTo>
                    <a:lnTo>
                      <a:pt x="31800" y="42735"/>
                    </a:lnTo>
                    <a:lnTo>
                      <a:pt x="23393" y="44907"/>
                    </a:lnTo>
                    <a:lnTo>
                      <a:pt x="16205" y="49377"/>
                    </a:lnTo>
                    <a:lnTo>
                      <a:pt x="10883" y="52920"/>
                    </a:lnTo>
                    <a:lnTo>
                      <a:pt x="7975" y="55067"/>
                    </a:lnTo>
                    <a:lnTo>
                      <a:pt x="9613" y="57226"/>
                    </a:lnTo>
                    <a:lnTo>
                      <a:pt x="12700" y="57289"/>
                    </a:lnTo>
                    <a:lnTo>
                      <a:pt x="19113" y="55410"/>
                    </a:lnTo>
                    <a:lnTo>
                      <a:pt x="28270" y="53251"/>
                    </a:lnTo>
                    <a:lnTo>
                      <a:pt x="39624" y="52539"/>
                    </a:lnTo>
                    <a:lnTo>
                      <a:pt x="50774" y="54330"/>
                    </a:lnTo>
                    <a:lnTo>
                      <a:pt x="59524" y="57416"/>
                    </a:lnTo>
                    <a:lnTo>
                      <a:pt x="65582" y="60020"/>
                    </a:lnTo>
                    <a:lnTo>
                      <a:pt x="68618" y="60388"/>
                    </a:lnTo>
                    <a:lnTo>
                      <a:pt x="69621" y="59499"/>
                    </a:lnTo>
                    <a:close/>
                  </a:path>
                  <a:path w="229234" h="238759">
                    <a:moveTo>
                      <a:pt x="75577" y="32550"/>
                    </a:moveTo>
                    <a:lnTo>
                      <a:pt x="44246" y="20955"/>
                    </a:lnTo>
                    <a:lnTo>
                      <a:pt x="36957" y="21018"/>
                    </a:lnTo>
                    <a:lnTo>
                      <a:pt x="0" y="37223"/>
                    </a:lnTo>
                    <a:lnTo>
                      <a:pt x="1143" y="39116"/>
                    </a:lnTo>
                    <a:lnTo>
                      <a:pt x="5181" y="40754"/>
                    </a:lnTo>
                    <a:lnTo>
                      <a:pt x="13284" y="40284"/>
                    </a:lnTo>
                    <a:lnTo>
                      <a:pt x="24523" y="38785"/>
                    </a:lnTo>
                    <a:lnTo>
                      <a:pt x="37973" y="37350"/>
                    </a:lnTo>
                    <a:lnTo>
                      <a:pt x="51473" y="36931"/>
                    </a:lnTo>
                    <a:lnTo>
                      <a:pt x="62801" y="37045"/>
                    </a:lnTo>
                    <a:lnTo>
                      <a:pt x="70929" y="36626"/>
                    </a:lnTo>
                    <a:lnTo>
                      <a:pt x="74815" y="34569"/>
                    </a:lnTo>
                    <a:lnTo>
                      <a:pt x="75577" y="32550"/>
                    </a:lnTo>
                    <a:close/>
                  </a:path>
                  <a:path w="229234" h="238759">
                    <a:moveTo>
                      <a:pt x="130009" y="238264"/>
                    </a:moveTo>
                    <a:lnTo>
                      <a:pt x="101904" y="211670"/>
                    </a:lnTo>
                    <a:lnTo>
                      <a:pt x="94310" y="210832"/>
                    </a:lnTo>
                    <a:lnTo>
                      <a:pt x="86753" y="211328"/>
                    </a:lnTo>
                    <a:lnTo>
                      <a:pt x="79387" y="213131"/>
                    </a:lnTo>
                    <a:lnTo>
                      <a:pt x="72415" y="216230"/>
                    </a:lnTo>
                    <a:lnTo>
                      <a:pt x="65570" y="220027"/>
                    </a:lnTo>
                    <a:lnTo>
                      <a:pt x="62280" y="222808"/>
                    </a:lnTo>
                    <a:lnTo>
                      <a:pt x="63538" y="224955"/>
                    </a:lnTo>
                    <a:lnTo>
                      <a:pt x="66992" y="224650"/>
                    </a:lnTo>
                    <a:lnTo>
                      <a:pt x="74764" y="222148"/>
                    </a:lnTo>
                    <a:lnTo>
                      <a:pt x="85890" y="219976"/>
                    </a:lnTo>
                    <a:lnTo>
                      <a:pt x="99377" y="220662"/>
                    </a:lnTo>
                    <a:lnTo>
                      <a:pt x="111747" y="225336"/>
                    </a:lnTo>
                    <a:lnTo>
                      <a:pt x="120497" y="231698"/>
                    </a:lnTo>
                    <a:lnTo>
                      <a:pt x="126098" y="237070"/>
                    </a:lnTo>
                    <a:lnTo>
                      <a:pt x="128993" y="238760"/>
                    </a:lnTo>
                    <a:lnTo>
                      <a:pt x="130009" y="238264"/>
                    </a:lnTo>
                    <a:close/>
                  </a:path>
                  <a:path w="229234" h="238759">
                    <a:moveTo>
                      <a:pt x="163537" y="171932"/>
                    </a:moveTo>
                    <a:lnTo>
                      <a:pt x="163042" y="166141"/>
                    </a:lnTo>
                    <a:lnTo>
                      <a:pt x="160642" y="161036"/>
                    </a:lnTo>
                    <a:lnTo>
                      <a:pt x="150520" y="129006"/>
                    </a:lnTo>
                    <a:lnTo>
                      <a:pt x="144221" y="108242"/>
                    </a:lnTo>
                    <a:lnTo>
                      <a:pt x="137083" y="87769"/>
                    </a:lnTo>
                    <a:lnTo>
                      <a:pt x="129146" y="67589"/>
                    </a:lnTo>
                    <a:lnTo>
                      <a:pt x="120383" y="47726"/>
                    </a:lnTo>
                    <a:lnTo>
                      <a:pt x="125044" y="68897"/>
                    </a:lnTo>
                    <a:lnTo>
                      <a:pt x="130517" y="89852"/>
                    </a:lnTo>
                    <a:lnTo>
                      <a:pt x="136817" y="110566"/>
                    </a:lnTo>
                    <a:lnTo>
                      <a:pt x="143929" y="131025"/>
                    </a:lnTo>
                    <a:lnTo>
                      <a:pt x="154571" y="162928"/>
                    </a:lnTo>
                    <a:lnTo>
                      <a:pt x="156591" y="166827"/>
                    </a:lnTo>
                    <a:lnTo>
                      <a:pt x="157340" y="171246"/>
                    </a:lnTo>
                    <a:lnTo>
                      <a:pt x="156718" y="175590"/>
                    </a:lnTo>
                    <a:lnTo>
                      <a:pt x="155968" y="178371"/>
                    </a:lnTo>
                    <a:lnTo>
                      <a:pt x="151917" y="179133"/>
                    </a:lnTo>
                    <a:lnTo>
                      <a:pt x="147866" y="179133"/>
                    </a:lnTo>
                    <a:lnTo>
                      <a:pt x="141173" y="179438"/>
                    </a:lnTo>
                    <a:lnTo>
                      <a:pt x="134518" y="180136"/>
                    </a:lnTo>
                    <a:lnTo>
                      <a:pt x="127927" y="181216"/>
                    </a:lnTo>
                    <a:lnTo>
                      <a:pt x="121399" y="182676"/>
                    </a:lnTo>
                    <a:lnTo>
                      <a:pt x="128016" y="183527"/>
                    </a:lnTo>
                    <a:lnTo>
                      <a:pt x="134658" y="183984"/>
                    </a:lnTo>
                    <a:lnTo>
                      <a:pt x="141325" y="184035"/>
                    </a:lnTo>
                    <a:lnTo>
                      <a:pt x="150317" y="183705"/>
                    </a:lnTo>
                    <a:lnTo>
                      <a:pt x="152654" y="183502"/>
                    </a:lnTo>
                    <a:lnTo>
                      <a:pt x="158051" y="182321"/>
                    </a:lnTo>
                    <a:lnTo>
                      <a:pt x="160642" y="180225"/>
                    </a:lnTo>
                    <a:lnTo>
                      <a:pt x="162039" y="177355"/>
                    </a:lnTo>
                    <a:lnTo>
                      <a:pt x="163537" y="171932"/>
                    </a:lnTo>
                    <a:close/>
                  </a:path>
                  <a:path w="229234" h="238759">
                    <a:moveTo>
                      <a:pt x="210019" y="77736"/>
                    </a:moveTo>
                    <a:lnTo>
                      <a:pt x="209804" y="69507"/>
                    </a:lnTo>
                    <a:lnTo>
                      <a:pt x="203161" y="63220"/>
                    </a:lnTo>
                    <a:lnTo>
                      <a:pt x="195211" y="63436"/>
                    </a:lnTo>
                    <a:lnTo>
                      <a:pt x="187109" y="63423"/>
                    </a:lnTo>
                    <a:lnTo>
                      <a:pt x="180416" y="69761"/>
                    </a:lnTo>
                    <a:lnTo>
                      <a:pt x="180022" y="77863"/>
                    </a:lnTo>
                    <a:lnTo>
                      <a:pt x="180225" y="86093"/>
                    </a:lnTo>
                    <a:lnTo>
                      <a:pt x="186855" y="92367"/>
                    </a:lnTo>
                    <a:lnTo>
                      <a:pt x="194818" y="92163"/>
                    </a:lnTo>
                    <a:lnTo>
                      <a:pt x="202946" y="92240"/>
                    </a:lnTo>
                    <a:lnTo>
                      <a:pt x="209677" y="85864"/>
                    </a:lnTo>
                    <a:lnTo>
                      <a:pt x="210019" y="77736"/>
                    </a:lnTo>
                    <a:close/>
                  </a:path>
                  <a:path w="229234" h="238759">
                    <a:moveTo>
                      <a:pt x="224828" y="16217"/>
                    </a:moveTo>
                    <a:lnTo>
                      <a:pt x="223431" y="12407"/>
                    </a:lnTo>
                    <a:lnTo>
                      <a:pt x="218884" y="8356"/>
                    </a:lnTo>
                    <a:lnTo>
                      <a:pt x="208699" y="2540"/>
                    </a:lnTo>
                    <a:lnTo>
                      <a:pt x="197497" y="0"/>
                    </a:lnTo>
                    <a:lnTo>
                      <a:pt x="186042" y="774"/>
                    </a:lnTo>
                    <a:lnTo>
                      <a:pt x="175082" y="4940"/>
                    </a:lnTo>
                    <a:lnTo>
                      <a:pt x="169887" y="8229"/>
                    </a:lnTo>
                    <a:lnTo>
                      <a:pt x="167995" y="11785"/>
                    </a:lnTo>
                    <a:lnTo>
                      <a:pt x="168998" y="13677"/>
                    </a:lnTo>
                    <a:lnTo>
                      <a:pt x="172186" y="15646"/>
                    </a:lnTo>
                    <a:lnTo>
                      <a:pt x="178333" y="16192"/>
                    </a:lnTo>
                    <a:lnTo>
                      <a:pt x="186626" y="16154"/>
                    </a:lnTo>
                    <a:lnTo>
                      <a:pt x="196227" y="16344"/>
                    </a:lnTo>
                    <a:lnTo>
                      <a:pt x="205663" y="17411"/>
                    </a:lnTo>
                    <a:lnTo>
                      <a:pt x="213715" y="18770"/>
                    </a:lnTo>
                    <a:lnTo>
                      <a:pt x="219824" y="19329"/>
                    </a:lnTo>
                    <a:lnTo>
                      <a:pt x="223431" y="17983"/>
                    </a:lnTo>
                    <a:lnTo>
                      <a:pt x="224828" y="16217"/>
                    </a:lnTo>
                    <a:close/>
                  </a:path>
                  <a:path w="229234" h="238759">
                    <a:moveTo>
                      <a:pt x="228752" y="63804"/>
                    </a:moveTo>
                    <a:lnTo>
                      <a:pt x="226606" y="60388"/>
                    </a:lnTo>
                    <a:lnTo>
                      <a:pt x="215366" y="51168"/>
                    </a:lnTo>
                    <a:lnTo>
                      <a:pt x="207302" y="48094"/>
                    </a:lnTo>
                    <a:lnTo>
                      <a:pt x="190423" y="47294"/>
                    </a:lnTo>
                    <a:lnTo>
                      <a:pt x="182016" y="49466"/>
                    </a:lnTo>
                    <a:lnTo>
                      <a:pt x="174828" y="53936"/>
                    </a:lnTo>
                    <a:lnTo>
                      <a:pt x="169506" y="57480"/>
                    </a:lnTo>
                    <a:lnTo>
                      <a:pt x="166598" y="59753"/>
                    </a:lnTo>
                    <a:lnTo>
                      <a:pt x="168236" y="61785"/>
                    </a:lnTo>
                    <a:lnTo>
                      <a:pt x="171323" y="61798"/>
                    </a:lnTo>
                    <a:lnTo>
                      <a:pt x="177736" y="59918"/>
                    </a:lnTo>
                    <a:lnTo>
                      <a:pt x="186893" y="57797"/>
                    </a:lnTo>
                    <a:lnTo>
                      <a:pt x="198234" y="57099"/>
                    </a:lnTo>
                    <a:lnTo>
                      <a:pt x="209372" y="58889"/>
                    </a:lnTo>
                    <a:lnTo>
                      <a:pt x="218109" y="61976"/>
                    </a:lnTo>
                    <a:lnTo>
                      <a:pt x="224142" y="64579"/>
                    </a:lnTo>
                    <a:lnTo>
                      <a:pt x="227228" y="64947"/>
                    </a:lnTo>
                    <a:lnTo>
                      <a:pt x="228752" y="63804"/>
                    </a:lnTo>
                    <a:close/>
                  </a:path>
                </a:pathLst>
              </a:custGeom>
              <a:solidFill>
                <a:srgbClr val="1C2F3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98" name="object 32">
                <a:extLst>
                  <a:ext uri="{FF2B5EF4-FFF2-40B4-BE49-F238E27FC236}">
                    <a16:creationId xmlns:a16="http://schemas.microsoft.com/office/drawing/2014/main" id="{AC6292F2-1AC8-3351-5414-14894110C12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875854" y="6827310"/>
                <a:ext cx="72154" cy="109065"/>
              </a:xfrm>
              <a:prstGeom prst="rect">
                <a:avLst/>
              </a:prstGeom>
            </p:spPr>
          </p:pic>
          <p:sp>
            <p:nvSpPr>
              <p:cNvPr id="99" name="object 33">
                <a:extLst>
                  <a:ext uri="{FF2B5EF4-FFF2-40B4-BE49-F238E27FC236}">
                    <a16:creationId xmlns:a16="http://schemas.microsoft.com/office/drawing/2014/main" id="{B4FE4CB2-1A4A-DFC5-7CB9-F96099F9410E}"/>
                  </a:ext>
                </a:extLst>
              </p:cNvPr>
              <p:cNvSpPr/>
              <p:nvPr/>
            </p:nvSpPr>
            <p:spPr>
              <a:xfrm>
                <a:off x="15931156" y="6532766"/>
                <a:ext cx="397510" cy="316865"/>
              </a:xfrm>
              <a:custGeom>
                <a:avLst/>
                <a:gdLst/>
                <a:ahLst/>
                <a:cxnLst/>
                <a:rect l="l" t="t" r="r" b="b"/>
                <a:pathLst>
                  <a:path w="397509" h="316865">
                    <a:moveTo>
                      <a:pt x="204841" y="0"/>
                    </a:moveTo>
                    <a:lnTo>
                      <a:pt x="132658" y="8863"/>
                    </a:lnTo>
                    <a:lnTo>
                      <a:pt x="69012" y="44051"/>
                    </a:lnTo>
                    <a:lnTo>
                      <a:pt x="31814" y="89050"/>
                    </a:lnTo>
                    <a:lnTo>
                      <a:pt x="9004" y="142791"/>
                    </a:lnTo>
                    <a:lnTo>
                      <a:pt x="105" y="200656"/>
                    </a:lnTo>
                    <a:lnTo>
                      <a:pt x="0" y="229926"/>
                    </a:lnTo>
                    <a:lnTo>
                      <a:pt x="2805" y="259133"/>
                    </a:lnTo>
                    <a:lnTo>
                      <a:pt x="13131" y="295965"/>
                    </a:lnTo>
                    <a:lnTo>
                      <a:pt x="40505" y="316520"/>
                    </a:lnTo>
                    <a:lnTo>
                      <a:pt x="48249" y="314451"/>
                    </a:lnTo>
                    <a:lnTo>
                      <a:pt x="53013" y="310273"/>
                    </a:lnTo>
                    <a:lnTo>
                      <a:pt x="56227" y="304608"/>
                    </a:lnTo>
                    <a:lnTo>
                      <a:pt x="57358" y="298378"/>
                    </a:lnTo>
                    <a:lnTo>
                      <a:pt x="69169" y="256714"/>
                    </a:lnTo>
                    <a:lnTo>
                      <a:pt x="77775" y="214302"/>
                    </a:lnTo>
                    <a:lnTo>
                      <a:pt x="79971" y="171961"/>
                    </a:lnTo>
                    <a:lnTo>
                      <a:pt x="72551" y="130509"/>
                    </a:lnTo>
                    <a:lnTo>
                      <a:pt x="83727" y="117811"/>
                    </a:lnTo>
                    <a:lnTo>
                      <a:pt x="124079" y="87473"/>
                    </a:lnTo>
                    <a:lnTo>
                      <a:pt x="156287" y="78021"/>
                    </a:lnTo>
                    <a:lnTo>
                      <a:pt x="173071" y="78179"/>
                    </a:lnTo>
                    <a:lnTo>
                      <a:pt x="189658" y="81651"/>
                    </a:lnTo>
                    <a:lnTo>
                      <a:pt x="211109" y="93600"/>
                    </a:lnTo>
                    <a:lnTo>
                      <a:pt x="229404" y="110499"/>
                    </a:lnTo>
                    <a:lnTo>
                      <a:pt x="246370" y="129557"/>
                    </a:lnTo>
                    <a:lnTo>
                      <a:pt x="263834" y="147985"/>
                    </a:lnTo>
                    <a:lnTo>
                      <a:pt x="293098" y="168972"/>
                    </a:lnTo>
                    <a:lnTo>
                      <a:pt x="326010" y="182353"/>
                    </a:lnTo>
                    <a:lnTo>
                      <a:pt x="361128" y="187726"/>
                    </a:lnTo>
                    <a:lnTo>
                      <a:pt x="397013" y="184695"/>
                    </a:lnTo>
                    <a:lnTo>
                      <a:pt x="379286" y="107724"/>
                    </a:lnTo>
                    <a:lnTo>
                      <a:pt x="350455" y="66115"/>
                    </a:lnTo>
                    <a:lnTo>
                      <a:pt x="307990" y="33503"/>
                    </a:lnTo>
                    <a:lnTo>
                      <a:pt x="240972" y="5776"/>
                    </a:lnTo>
                    <a:lnTo>
                      <a:pt x="204841" y="0"/>
                    </a:lnTo>
                    <a:close/>
                  </a:path>
                </a:pathLst>
              </a:custGeom>
              <a:solidFill>
                <a:srgbClr val="1C2F3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69" name="object 34">
              <a:extLst>
                <a:ext uri="{FF2B5EF4-FFF2-40B4-BE49-F238E27FC236}">
                  <a16:creationId xmlns:a16="http://schemas.microsoft.com/office/drawing/2014/main" id="{2A2A0877-20D5-79D5-3C18-F891C2080FAA}"/>
                </a:ext>
              </a:extLst>
            </p:cNvPr>
            <p:cNvGrpSpPr/>
            <p:nvPr/>
          </p:nvGrpSpPr>
          <p:grpSpPr>
            <a:xfrm>
              <a:off x="8442289" y="2326505"/>
              <a:ext cx="1633829" cy="646523"/>
              <a:chOff x="13921254" y="3836579"/>
              <a:chExt cx="2694305" cy="1066165"/>
            </a:xfrm>
          </p:grpSpPr>
          <p:sp>
            <p:nvSpPr>
              <p:cNvPr id="76" name="object 35">
                <a:extLst>
                  <a:ext uri="{FF2B5EF4-FFF2-40B4-BE49-F238E27FC236}">
                    <a16:creationId xmlns:a16="http://schemas.microsoft.com/office/drawing/2014/main" id="{BFCF3686-1885-702F-F30F-71A7EBA02016}"/>
                  </a:ext>
                </a:extLst>
              </p:cNvPr>
              <p:cNvSpPr/>
              <p:nvPr/>
            </p:nvSpPr>
            <p:spPr>
              <a:xfrm>
                <a:off x="13922517" y="3839872"/>
                <a:ext cx="2691130" cy="1061085"/>
              </a:xfrm>
              <a:custGeom>
                <a:avLst/>
                <a:gdLst/>
                <a:ahLst/>
                <a:cxnLst/>
                <a:rect l="l" t="t" r="r" b="b"/>
                <a:pathLst>
                  <a:path w="2691130" h="1061085">
                    <a:moveTo>
                      <a:pt x="2690609" y="0"/>
                    </a:moveTo>
                    <a:lnTo>
                      <a:pt x="0" y="0"/>
                    </a:lnTo>
                    <a:lnTo>
                      <a:pt x="0" y="1060721"/>
                    </a:lnTo>
                    <a:lnTo>
                      <a:pt x="2690609" y="1060721"/>
                    </a:lnTo>
                    <a:lnTo>
                      <a:pt x="2690609" y="0"/>
                    </a:lnTo>
                    <a:close/>
                  </a:path>
                </a:pathLst>
              </a:custGeom>
              <a:solidFill>
                <a:srgbClr val="F0EFEE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77" name="object 36">
                <a:extLst>
                  <a:ext uri="{FF2B5EF4-FFF2-40B4-BE49-F238E27FC236}">
                    <a16:creationId xmlns:a16="http://schemas.microsoft.com/office/drawing/2014/main" id="{57616449-4812-591E-B1F1-8961FDA46341}"/>
                  </a:ext>
                </a:extLst>
              </p:cNvPr>
              <p:cNvSpPr/>
              <p:nvPr/>
            </p:nvSpPr>
            <p:spPr>
              <a:xfrm>
                <a:off x="13921244" y="3836586"/>
                <a:ext cx="2694305" cy="1066165"/>
              </a:xfrm>
              <a:custGeom>
                <a:avLst/>
                <a:gdLst/>
                <a:ahLst/>
                <a:cxnLst/>
                <a:rect l="l" t="t" r="r" b="b"/>
                <a:pathLst>
                  <a:path w="2694305" h="1066164">
                    <a:moveTo>
                      <a:pt x="1516875" y="675119"/>
                    </a:moveTo>
                    <a:lnTo>
                      <a:pt x="1388884" y="675119"/>
                    </a:lnTo>
                    <a:lnTo>
                      <a:pt x="1388884" y="673849"/>
                    </a:lnTo>
                    <a:lnTo>
                      <a:pt x="952855" y="673849"/>
                    </a:lnTo>
                    <a:lnTo>
                      <a:pt x="952855" y="672579"/>
                    </a:lnTo>
                    <a:lnTo>
                      <a:pt x="809942" y="672579"/>
                    </a:lnTo>
                    <a:lnTo>
                      <a:pt x="809942" y="673849"/>
                    </a:lnTo>
                    <a:lnTo>
                      <a:pt x="369417" y="673849"/>
                    </a:lnTo>
                    <a:lnTo>
                      <a:pt x="369417" y="675119"/>
                    </a:lnTo>
                    <a:lnTo>
                      <a:pt x="248729" y="675119"/>
                    </a:lnTo>
                    <a:lnTo>
                      <a:pt x="248729" y="676389"/>
                    </a:lnTo>
                    <a:lnTo>
                      <a:pt x="248742" y="677659"/>
                    </a:lnTo>
                    <a:lnTo>
                      <a:pt x="362826" y="677659"/>
                    </a:lnTo>
                    <a:lnTo>
                      <a:pt x="362826" y="678929"/>
                    </a:lnTo>
                    <a:lnTo>
                      <a:pt x="717575" y="678929"/>
                    </a:lnTo>
                    <a:lnTo>
                      <a:pt x="717575" y="680199"/>
                    </a:lnTo>
                    <a:lnTo>
                      <a:pt x="782561" y="680199"/>
                    </a:lnTo>
                    <a:lnTo>
                      <a:pt x="782561" y="678929"/>
                    </a:lnTo>
                    <a:lnTo>
                      <a:pt x="1404696" y="678929"/>
                    </a:lnTo>
                    <a:lnTo>
                      <a:pt x="1404696" y="677659"/>
                    </a:lnTo>
                    <a:lnTo>
                      <a:pt x="1515541" y="677659"/>
                    </a:lnTo>
                    <a:lnTo>
                      <a:pt x="1515541" y="676389"/>
                    </a:lnTo>
                    <a:lnTo>
                      <a:pt x="1516875" y="676389"/>
                    </a:lnTo>
                    <a:lnTo>
                      <a:pt x="1516875" y="675119"/>
                    </a:lnTo>
                    <a:close/>
                  </a:path>
                  <a:path w="2694305" h="1066164">
                    <a:moveTo>
                      <a:pt x="1517789" y="546620"/>
                    </a:moveTo>
                    <a:lnTo>
                      <a:pt x="1429867" y="546620"/>
                    </a:lnTo>
                    <a:lnTo>
                      <a:pt x="1429867" y="545350"/>
                    </a:lnTo>
                    <a:lnTo>
                      <a:pt x="973391" y="545350"/>
                    </a:lnTo>
                    <a:lnTo>
                      <a:pt x="973391" y="544080"/>
                    </a:lnTo>
                    <a:lnTo>
                      <a:pt x="810361" y="544080"/>
                    </a:lnTo>
                    <a:lnTo>
                      <a:pt x="810361" y="545350"/>
                    </a:lnTo>
                    <a:lnTo>
                      <a:pt x="372414" y="545350"/>
                    </a:lnTo>
                    <a:lnTo>
                      <a:pt x="372414" y="546620"/>
                    </a:lnTo>
                    <a:lnTo>
                      <a:pt x="252463" y="546620"/>
                    </a:lnTo>
                    <a:lnTo>
                      <a:pt x="252463" y="547890"/>
                    </a:lnTo>
                    <a:lnTo>
                      <a:pt x="252463" y="549160"/>
                    </a:lnTo>
                    <a:lnTo>
                      <a:pt x="365861" y="549160"/>
                    </a:lnTo>
                    <a:lnTo>
                      <a:pt x="365861" y="550430"/>
                    </a:lnTo>
                    <a:lnTo>
                      <a:pt x="718515" y="550430"/>
                    </a:lnTo>
                    <a:lnTo>
                      <a:pt x="718515" y="551700"/>
                    </a:lnTo>
                    <a:lnTo>
                      <a:pt x="783132" y="551700"/>
                    </a:lnTo>
                    <a:lnTo>
                      <a:pt x="783132" y="550430"/>
                    </a:lnTo>
                    <a:lnTo>
                      <a:pt x="1401737" y="550430"/>
                    </a:lnTo>
                    <a:lnTo>
                      <a:pt x="1401737" y="549160"/>
                    </a:lnTo>
                    <a:lnTo>
                      <a:pt x="1511960" y="549160"/>
                    </a:lnTo>
                    <a:lnTo>
                      <a:pt x="1511960" y="547890"/>
                    </a:lnTo>
                    <a:lnTo>
                      <a:pt x="1517789" y="547890"/>
                    </a:lnTo>
                    <a:lnTo>
                      <a:pt x="1517789" y="546620"/>
                    </a:lnTo>
                    <a:close/>
                  </a:path>
                  <a:path w="2694305" h="1066164">
                    <a:moveTo>
                      <a:pt x="2694165" y="1270"/>
                    </a:moveTo>
                    <a:lnTo>
                      <a:pt x="0" y="0"/>
                    </a:lnTo>
                    <a:lnTo>
                      <a:pt x="0" y="1066165"/>
                    </a:lnTo>
                    <a:lnTo>
                      <a:pt x="3162" y="1066165"/>
                    </a:lnTo>
                    <a:lnTo>
                      <a:pt x="5702" y="1064641"/>
                    </a:lnTo>
                    <a:lnTo>
                      <a:pt x="1934095" y="1064641"/>
                    </a:lnTo>
                    <a:lnTo>
                      <a:pt x="2491232" y="1063752"/>
                    </a:lnTo>
                    <a:lnTo>
                      <a:pt x="5702" y="1061491"/>
                    </a:lnTo>
                    <a:lnTo>
                      <a:pt x="5702" y="7213"/>
                    </a:lnTo>
                    <a:lnTo>
                      <a:pt x="2690622" y="6197"/>
                    </a:lnTo>
                    <a:lnTo>
                      <a:pt x="2691790" y="660933"/>
                    </a:lnTo>
                    <a:lnTo>
                      <a:pt x="2691879" y="1064641"/>
                    </a:lnTo>
                    <a:lnTo>
                      <a:pt x="2692895" y="1058316"/>
                    </a:lnTo>
                    <a:lnTo>
                      <a:pt x="2692984" y="742670"/>
                    </a:lnTo>
                    <a:lnTo>
                      <a:pt x="2693720" y="420979"/>
                    </a:lnTo>
                    <a:lnTo>
                      <a:pt x="2694000" y="252971"/>
                    </a:lnTo>
                    <a:lnTo>
                      <a:pt x="2694114" y="131775"/>
                    </a:lnTo>
                    <a:lnTo>
                      <a:pt x="2694165" y="3924"/>
                    </a:lnTo>
                    <a:lnTo>
                      <a:pt x="2694165" y="1270"/>
                    </a:lnTo>
                    <a:close/>
                  </a:path>
                </a:pathLst>
              </a:custGeom>
              <a:solidFill>
                <a:srgbClr val="1C2F3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78" name="object 37">
                <a:extLst>
                  <a:ext uri="{FF2B5EF4-FFF2-40B4-BE49-F238E27FC236}">
                    <a16:creationId xmlns:a16="http://schemas.microsoft.com/office/drawing/2014/main" id="{3CD15E47-A97F-12C0-3A75-1A1969C6716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149500" y="4011531"/>
                <a:ext cx="186214" cy="177104"/>
              </a:xfrm>
              <a:prstGeom prst="rect">
                <a:avLst/>
              </a:prstGeom>
            </p:spPr>
          </p:pic>
          <p:pic>
            <p:nvPicPr>
              <p:cNvPr id="79" name="object 38">
                <a:extLst>
                  <a:ext uri="{FF2B5EF4-FFF2-40B4-BE49-F238E27FC236}">
                    <a16:creationId xmlns:a16="http://schemas.microsoft.com/office/drawing/2014/main" id="{B3ECD34C-D999-48D1-4762-8D11BD1D63F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362304" y="4011531"/>
                <a:ext cx="186214" cy="177104"/>
              </a:xfrm>
              <a:prstGeom prst="rect">
                <a:avLst/>
              </a:prstGeom>
            </p:spPr>
          </p:pic>
          <p:pic>
            <p:nvPicPr>
              <p:cNvPr id="80" name="object 39">
                <a:extLst>
                  <a:ext uri="{FF2B5EF4-FFF2-40B4-BE49-F238E27FC236}">
                    <a16:creationId xmlns:a16="http://schemas.microsoft.com/office/drawing/2014/main" id="{ABF31D88-E8B0-84C0-83F2-139F83ADCF5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575234" y="4011531"/>
                <a:ext cx="186214" cy="177104"/>
              </a:xfrm>
              <a:prstGeom prst="rect">
                <a:avLst/>
              </a:prstGeom>
            </p:spPr>
          </p:pic>
          <p:pic>
            <p:nvPicPr>
              <p:cNvPr id="81" name="object 40">
                <a:extLst>
                  <a:ext uri="{FF2B5EF4-FFF2-40B4-BE49-F238E27FC236}">
                    <a16:creationId xmlns:a16="http://schemas.microsoft.com/office/drawing/2014/main" id="{AFE05A63-296C-6084-4852-4FEE3ABEEE5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788036" y="4011531"/>
                <a:ext cx="186214" cy="177104"/>
              </a:xfrm>
              <a:prstGeom prst="rect">
                <a:avLst/>
              </a:prstGeom>
            </p:spPr>
          </p:pic>
          <p:pic>
            <p:nvPicPr>
              <p:cNvPr id="82" name="object 41">
                <a:extLst>
                  <a:ext uri="{FF2B5EF4-FFF2-40B4-BE49-F238E27FC236}">
                    <a16:creationId xmlns:a16="http://schemas.microsoft.com/office/drawing/2014/main" id="{6B42113F-8647-E897-BEC2-588F9B2A192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000966" y="4011531"/>
                <a:ext cx="186214" cy="177104"/>
              </a:xfrm>
              <a:prstGeom prst="rect">
                <a:avLst/>
              </a:prstGeom>
            </p:spPr>
          </p:pic>
          <p:sp>
            <p:nvSpPr>
              <p:cNvPr id="83" name="object 42">
                <a:extLst>
                  <a:ext uri="{FF2B5EF4-FFF2-40B4-BE49-F238E27FC236}">
                    <a16:creationId xmlns:a16="http://schemas.microsoft.com/office/drawing/2014/main" id="{461CEFA2-268E-3FB3-86F5-2CB2F778BC1E}"/>
                  </a:ext>
                </a:extLst>
              </p:cNvPr>
              <p:cNvSpPr/>
              <p:nvPr/>
            </p:nvSpPr>
            <p:spPr>
              <a:xfrm>
                <a:off x="14182712" y="4679181"/>
                <a:ext cx="42672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26719" h="7620">
                    <a:moveTo>
                      <a:pt x="426516" y="3810"/>
                    </a:moveTo>
                    <a:lnTo>
                      <a:pt x="426504" y="2540"/>
                    </a:lnTo>
                    <a:lnTo>
                      <a:pt x="388531" y="2540"/>
                    </a:lnTo>
                    <a:lnTo>
                      <a:pt x="388531" y="1270"/>
                    </a:lnTo>
                    <a:lnTo>
                      <a:pt x="250063" y="1270"/>
                    </a:lnTo>
                    <a:lnTo>
                      <a:pt x="250063" y="0"/>
                    </a:lnTo>
                    <a:lnTo>
                      <a:pt x="176453" y="0"/>
                    </a:lnTo>
                    <a:lnTo>
                      <a:pt x="176453" y="1270"/>
                    </a:lnTo>
                    <a:lnTo>
                      <a:pt x="37985" y="1270"/>
                    </a:lnTo>
                    <a:lnTo>
                      <a:pt x="37985" y="2540"/>
                    </a:lnTo>
                    <a:lnTo>
                      <a:pt x="12" y="2540"/>
                    </a:lnTo>
                    <a:lnTo>
                      <a:pt x="12" y="3810"/>
                    </a:lnTo>
                    <a:lnTo>
                      <a:pt x="0" y="5080"/>
                    </a:lnTo>
                    <a:lnTo>
                      <a:pt x="37947" y="5080"/>
                    </a:lnTo>
                    <a:lnTo>
                      <a:pt x="37947" y="6350"/>
                    </a:lnTo>
                    <a:lnTo>
                      <a:pt x="176428" y="6350"/>
                    </a:lnTo>
                    <a:lnTo>
                      <a:pt x="176428" y="7620"/>
                    </a:lnTo>
                    <a:lnTo>
                      <a:pt x="250088" y="7620"/>
                    </a:lnTo>
                    <a:lnTo>
                      <a:pt x="250088" y="6350"/>
                    </a:lnTo>
                    <a:lnTo>
                      <a:pt x="388569" y="6350"/>
                    </a:lnTo>
                    <a:lnTo>
                      <a:pt x="388569" y="5080"/>
                    </a:lnTo>
                    <a:lnTo>
                      <a:pt x="426516" y="5080"/>
                    </a:lnTo>
                    <a:lnTo>
                      <a:pt x="426516" y="3810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4" name="object 43">
                <a:extLst>
                  <a:ext uri="{FF2B5EF4-FFF2-40B4-BE49-F238E27FC236}">
                    <a16:creationId xmlns:a16="http://schemas.microsoft.com/office/drawing/2014/main" id="{E0B95F19-C119-2704-5628-CD705E67AB22}"/>
                  </a:ext>
                </a:extLst>
              </p:cNvPr>
              <p:cNvSpPr/>
              <p:nvPr/>
            </p:nvSpPr>
            <p:spPr>
              <a:xfrm>
                <a:off x="15726592" y="4027101"/>
                <a:ext cx="727710" cy="727710"/>
              </a:xfrm>
              <a:custGeom>
                <a:avLst/>
                <a:gdLst/>
                <a:ahLst/>
                <a:cxnLst/>
                <a:rect l="l" t="t" r="r" b="b"/>
                <a:pathLst>
                  <a:path w="727709" h="727710">
                    <a:moveTo>
                      <a:pt x="363580" y="0"/>
                    </a:moveTo>
                    <a:lnTo>
                      <a:pt x="314244" y="3319"/>
                    </a:lnTo>
                    <a:lnTo>
                      <a:pt x="266926" y="12987"/>
                    </a:lnTo>
                    <a:lnTo>
                      <a:pt x="222058" y="28571"/>
                    </a:lnTo>
                    <a:lnTo>
                      <a:pt x="180074" y="49639"/>
                    </a:lnTo>
                    <a:lnTo>
                      <a:pt x="141407" y="75756"/>
                    </a:lnTo>
                    <a:lnTo>
                      <a:pt x="106490" y="106490"/>
                    </a:lnTo>
                    <a:lnTo>
                      <a:pt x="75756" y="141407"/>
                    </a:lnTo>
                    <a:lnTo>
                      <a:pt x="49639" y="180074"/>
                    </a:lnTo>
                    <a:lnTo>
                      <a:pt x="28571" y="222058"/>
                    </a:lnTo>
                    <a:lnTo>
                      <a:pt x="12987" y="266926"/>
                    </a:lnTo>
                    <a:lnTo>
                      <a:pt x="3319" y="314244"/>
                    </a:lnTo>
                    <a:lnTo>
                      <a:pt x="0" y="363580"/>
                    </a:lnTo>
                    <a:lnTo>
                      <a:pt x="3319" y="412913"/>
                    </a:lnTo>
                    <a:lnTo>
                      <a:pt x="12987" y="460230"/>
                    </a:lnTo>
                    <a:lnTo>
                      <a:pt x="28571" y="505096"/>
                    </a:lnTo>
                    <a:lnTo>
                      <a:pt x="49639" y="547079"/>
                    </a:lnTo>
                    <a:lnTo>
                      <a:pt x="75756" y="585745"/>
                    </a:lnTo>
                    <a:lnTo>
                      <a:pt x="106490" y="620661"/>
                    </a:lnTo>
                    <a:lnTo>
                      <a:pt x="141407" y="651394"/>
                    </a:lnTo>
                    <a:lnTo>
                      <a:pt x="180074" y="677511"/>
                    </a:lnTo>
                    <a:lnTo>
                      <a:pt x="222058" y="698578"/>
                    </a:lnTo>
                    <a:lnTo>
                      <a:pt x="266926" y="714163"/>
                    </a:lnTo>
                    <a:lnTo>
                      <a:pt x="314244" y="723831"/>
                    </a:lnTo>
                    <a:lnTo>
                      <a:pt x="363580" y="727150"/>
                    </a:lnTo>
                    <a:lnTo>
                      <a:pt x="412916" y="723831"/>
                    </a:lnTo>
                    <a:lnTo>
                      <a:pt x="460234" y="714163"/>
                    </a:lnTo>
                    <a:lnTo>
                      <a:pt x="505102" y="698578"/>
                    </a:lnTo>
                    <a:lnTo>
                      <a:pt x="547086" y="677511"/>
                    </a:lnTo>
                    <a:lnTo>
                      <a:pt x="585753" y="651394"/>
                    </a:lnTo>
                    <a:lnTo>
                      <a:pt x="620670" y="620661"/>
                    </a:lnTo>
                    <a:lnTo>
                      <a:pt x="651404" y="585745"/>
                    </a:lnTo>
                    <a:lnTo>
                      <a:pt x="677521" y="547079"/>
                    </a:lnTo>
                    <a:lnTo>
                      <a:pt x="698589" y="505096"/>
                    </a:lnTo>
                    <a:lnTo>
                      <a:pt x="714173" y="460230"/>
                    </a:lnTo>
                    <a:lnTo>
                      <a:pt x="723842" y="412913"/>
                    </a:lnTo>
                    <a:lnTo>
                      <a:pt x="727161" y="363580"/>
                    </a:lnTo>
                    <a:lnTo>
                      <a:pt x="723842" y="314244"/>
                    </a:lnTo>
                    <a:lnTo>
                      <a:pt x="714173" y="266926"/>
                    </a:lnTo>
                    <a:lnTo>
                      <a:pt x="698589" y="222058"/>
                    </a:lnTo>
                    <a:lnTo>
                      <a:pt x="677521" y="180074"/>
                    </a:lnTo>
                    <a:lnTo>
                      <a:pt x="651404" y="141407"/>
                    </a:lnTo>
                    <a:lnTo>
                      <a:pt x="620670" y="106490"/>
                    </a:lnTo>
                    <a:lnTo>
                      <a:pt x="585753" y="75756"/>
                    </a:lnTo>
                    <a:lnTo>
                      <a:pt x="547086" y="49639"/>
                    </a:lnTo>
                    <a:lnTo>
                      <a:pt x="505102" y="28571"/>
                    </a:lnTo>
                    <a:lnTo>
                      <a:pt x="460234" y="12987"/>
                    </a:lnTo>
                    <a:lnTo>
                      <a:pt x="412916" y="3319"/>
                    </a:lnTo>
                    <a:lnTo>
                      <a:pt x="363580" y="0"/>
                    </a:lnTo>
                    <a:close/>
                  </a:path>
                </a:pathLst>
              </a:custGeom>
              <a:solidFill>
                <a:srgbClr val="ED1F24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85" name="object 44">
                <a:extLst>
                  <a:ext uri="{FF2B5EF4-FFF2-40B4-BE49-F238E27FC236}">
                    <a16:creationId xmlns:a16="http://schemas.microsoft.com/office/drawing/2014/main" id="{E2CB0B53-D097-1A5B-FAE0-280E4978A9E2}"/>
                  </a:ext>
                </a:extLst>
              </p:cNvPr>
              <p:cNvSpPr/>
              <p:nvPr/>
            </p:nvSpPr>
            <p:spPr>
              <a:xfrm>
                <a:off x="15907860" y="3929876"/>
                <a:ext cx="401320" cy="791845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791845">
                    <a:moveTo>
                      <a:pt x="187125" y="0"/>
                    </a:moveTo>
                    <a:lnTo>
                      <a:pt x="182308" y="0"/>
                    </a:lnTo>
                    <a:lnTo>
                      <a:pt x="138190" y="7733"/>
                    </a:lnTo>
                    <a:lnTo>
                      <a:pt x="98272" y="24711"/>
                    </a:lnTo>
                    <a:lnTo>
                      <a:pt x="63648" y="49700"/>
                    </a:lnTo>
                    <a:lnTo>
                      <a:pt x="35415" y="81470"/>
                    </a:lnTo>
                    <a:lnTo>
                      <a:pt x="14665" y="118788"/>
                    </a:lnTo>
                    <a:lnTo>
                      <a:pt x="2495" y="160424"/>
                    </a:lnTo>
                    <a:lnTo>
                      <a:pt x="0" y="205145"/>
                    </a:lnTo>
                    <a:lnTo>
                      <a:pt x="397" y="210653"/>
                    </a:lnTo>
                    <a:lnTo>
                      <a:pt x="28878" y="666388"/>
                    </a:lnTo>
                    <a:lnTo>
                      <a:pt x="41674" y="715742"/>
                    </a:lnTo>
                    <a:lnTo>
                      <a:pt x="70817" y="755563"/>
                    </a:lnTo>
                    <a:lnTo>
                      <a:pt x="112379" y="782159"/>
                    </a:lnTo>
                    <a:lnTo>
                      <a:pt x="162434" y="791839"/>
                    </a:lnTo>
                    <a:lnTo>
                      <a:pt x="204723" y="784981"/>
                    </a:lnTo>
                    <a:lnTo>
                      <a:pt x="241438" y="765952"/>
                    </a:lnTo>
                    <a:lnTo>
                      <a:pt x="270378" y="736959"/>
                    </a:lnTo>
                    <a:lnTo>
                      <a:pt x="289341" y="700208"/>
                    </a:lnTo>
                    <a:lnTo>
                      <a:pt x="296116" y="657016"/>
                    </a:lnTo>
                    <a:lnTo>
                      <a:pt x="295959" y="616786"/>
                    </a:lnTo>
                    <a:lnTo>
                      <a:pt x="295111" y="549920"/>
                    </a:lnTo>
                    <a:lnTo>
                      <a:pt x="355726" y="538845"/>
                    </a:lnTo>
                    <a:lnTo>
                      <a:pt x="386981" y="522533"/>
                    </a:lnTo>
                    <a:lnTo>
                      <a:pt x="398821" y="489628"/>
                    </a:lnTo>
                    <a:lnTo>
                      <a:pt x="401191" y="428772"/>
                    </a:lnTo>
                    <a:lnTo>
                      <a:pt x="400719" y="393268"/>
                    </a:lnTo>
                    <a:lnTo>
                      <a:pt x="398768" y="348229"/>
                    </a:lnTo>
                    <a:lnTo>
                      <a:pt x="395685" y="296548"/>
                    </a:lnTo>
                    <a:lnTo>
                      <a:pt x="391819" y="241118"/>
                    </a:lnTo>
                    <a:lnTo>
                      <a:pt x="387516" y="184832"/>
                    </a:lnTo>
                    <a:lnTo>
                      <a:pt x="376993" y="134899"/>
                    </a:lnTo>
                    <a:lnTo>
                      <a:pt x="355058" y="90531"/>
                    </a:lnTo>
                    <a:lnTo>
                      <a:pt x="323406" y="53291"/>
                    </a:lnTo>
                    <a:lnTo>
                      <a:pt x="283735" y="24746"/>
                    </a:lnTo>
                    <a:lnTo>
                      <a:pt x="237743" y="6460"/>
                    </a:lnTo>
                    <a:lnTo>
                      <a:pt x="187125" y="0"/>
                    </a:lnTo>
                    <a:close/>
                  </a:path>
                </a:pathLst>
              </a:custGeom>
              <a:solidFill>
                <a:srgbClr val="EB977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86" name="object 45">
                <a:extLst>
                  <a:ext uri="{FF2B5EF4-FFF2-40B4-BE49-F238E27FC236}">
                    <a16:creationId xmlns:a16="http://schemas.microsoft.com/office/drawing/2014/main" id="{177CC237-4340-C5B5-D819-351437C45D2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066251" y="4439791"/>
                <a:ext cx="136969" cy="70550"/>
              </a:xfrm>
              <a:prstGeom prst="rect">
                <a:avLst/>
              </a:prstGeom>
            </p:spPr>
          </p:pic>
          <p:sp>
            <p:nvSpPr>
              <p:cNvPr id="87" name="object 46">
                <a:extLst>
                  <a:ext uri="{FF2B5EF4-FFF2-40B4-BE49-F238E27FC236}">
                    <a16:creationId xmlns:a16="http://schemas.microsoft.com/office/drawing/2014/main" id="{AB28931E-E065-3139-5BD4-E4C32B43E3DD}"/>
                  </a:ext>
                </a:extLst>
              </p:cNvPr>
              <p:cNvSpPr/>
              <p:nvPr/>
            </p:nvSpPr>
            <p:spPr>
              <a:xfrm>
                <a:off x="15884080" y="3962139"/>
                <a:ext cx="38798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387984" h="321945">
                    <a:moveTo>
                      <a:pt x="137985" y="63576"/>
                    </a:moveTo>
                    <a:lnTo>
                      <a:pt x="121323" y="44577"/>
                    </a:lnTo>
                    <a:lnTo>
                      <a:pt x="107556" y="28257"/>
                    </a:lnTo>
                    <a:lnTo>
                      <a:pt x="93040" y="12979"/>
                    </a:lnTo>
                    <a:lnTo>
                      <a:pt x="79108" y="2806"/>
                    </a:lnTo>
                    <a:lnTo>
                      <a:pt x="65684" y="0"/>
                    </a:lnTo>
                    <a:lnTo>
                      <a:pt x="52120" y="2794"/>
                    </a:lnTo>
                    <a:lnTo>
                      <a:pt x="15316" y="27774"/>
                    </a:lnTo>
                    <a:lnTo>
                      <a:pt x="0" y="69265"/>
                    </a:lnTo>
                    <a:lnTo>
                      <a:pt x="3162" y="124028"/>
                    </a:lnTo>
                    <a:lnTo>
                      <a:pt x="10566" y="176339"/>
                    </a:lnTo>
                    <a:lnTo>
                      <a:pt x="19011" y="228028"/>
                    </a:lnTo>
                    <a:lnTo>
                      <a:pt x="25311" y="280936"/>
                    </a:lnTo>
                    <a:lnTo>
                      <a:pt x="44665" y="299389"/>
                    </a:lnTo>
                    <a:lnTo>
                      <a:pt x="53733" y="295960"/>
                    </a:lnTo>
                    <a:lnTo>
                      <a:pt x="86829" y="253009"/>
                    </a:lnTo>
                    <a:lnTo>
                      <a:pt x="98488" y="209537"/>
                    </a:lnTo>
                    <a:lnTo>
                      <a:pt x="103898" y="141897"/>
                    </a:lnTo>
                    <a:lnTo>
                      <a:pt x="106197" y="119405"/>
                    </a:lnTo>
                    <a:lnTo>
                      <a:pt x="106197" y="117246"/>
                    </a:lnTo>
                    <a:lnTo>
                      <a:pt x="110096" y="101701"/>
                    </a:lnTo>
                    <a:lnTo>
                      <a:pt x="116852" y="87312"/>
                    </a:lnTo>
                    <a:lnTo>
                      <a:pt x="126225" y="74472"/>
                    </a:lnTo>
                    <a:lnTo>
                      <a:pt x="137985" y="63576"/>
                    </a:lnTo>
                    <a:close/>
                  </a:path>
                  <a:path w="387984" h="321945">
                    <a:moveTo>
                      <a:pt x="230898" y="219151"/>
                    </a:moveTo>
                    <a:lnTo>
                      <a:pt x="192519" y="204254"/>
                    </a:lnTo>
                    <a:lnTo>
                      <a:pt x="184200" y="206832"/>
                    </a:lnTo>
                    <a:lnTo>
                      <a:pt x="177215" y="211683"/>
                    </a:lnTo>
                    <a:lnTo>
                      <a:pt x="172034" y="215493"/>
                    </a:lnTo>
                    <a:lnTo>
                      <a:pt x="169252" y="217766"/>
                    </a:lnTo>
                    <a:lnTo>
                      <a:pt x="171018" y="219798"/>
                    </a:lnTo>
                    <a:lnTo>
                      <a:pt x="174078" y="219697"/>
                    </a:lnTo>
                    <a:lnTo>
                      <a:pt x="180340" y="217512"/>
                    </a:lnTo>
                    <a:lnTo>
                      <a:pt x="189369" y="214947"/>
                    </a:lnTo>
                    <a:lnTo>
                      <a:pt x="200774" y="213715"/>
                    </a:lnTo>
                    <a:lnTo>
                      <a:pt x="212064" y="214985"/>
                    </a:lnTo>
                    <a:lnTo>
                      <a:pt x="220903" y="217639"/>
                    </a:lnTo>
                    <a:lnTo>
                      <a:pt x="226974" y="219913"/>
                    </a:lnTo>
                    <a:lnTo>
                      <a:pt x="230009" y="220040"/>
                    </a:lnTo>
                    <a:lnTo>
                      <a:pt x="230898" y="219151"/>
                    </a:lnTo>
                    <a:close/>
                  </a:path>
                  <a:path w="387984" h="321945">
                    <a:moveTo>
                      <a:pt x="234823" y="136740"/>
                    </a:moveTo>
                    <a:lnTo>
                      <a:pt x="203098" y="126784"/>
                    </a:lnTo>
                    <a:lnTo>
                      <a:pt x="195834" y="127254"/>
                    </a:lnTo>
                    <a:lnTo>
                      <a:pt x="159880" y="145097"/>
                    </a:lnTo>
                    <a:lnTo>
                      <a:pt x="160896" y="147002"/>
                    </a:lnTo>
                    <a:lnTo>
                      <a:pt x="165049" y="148424"/>
                    </a:lnTo>
                    <a:lnTo>
                      <a:pt x="173126" y="147561"/>
                    </a:lnTo>
                    <a:lnTo>
                      <a:pt x="184264" y="145529"/>
                    </a:lnTo>
                    <a:lnTo>
                      <a:pt x="197612" y="143459"/>
                    </a:lnTo>
                    <a:lnTo>
                      <a:pt x="211048" y="142392"/>
                    </a:lnTo>
                    <a:lnTo>
                      <a:pt x="222351" y="141935"/>
                    </a:lnTo>
                    <a:lnTo>
                      <a:pt x="230428" y="141109"/>
                    </a:lnTo>
                    <a:lnTo>
                      <a:pt x="234188" y="138899"/>
                    </a:lnTo>
                    <a:lnTo>
                      <a:pt x="234823" y="136740"/>
                    </a:lnTo>
                    <a:close/>
                  </a:path>
                  <a:path w="387984" h="321945">
                    <a:moveTo>
                      <a:pt x="329412" y="308394"/>
                    </a:moveTo>
                    <a:lnTo>
                      <a:pt x="328650" y="302717"/>
                    </a:lnTo>
                    <a:lnTo>
                      <a:pt x="326097" y="297764"/>
                    </a:lnTo>
                    <a:lnTo>
                      <a:pt x="307174" y="245872"/>
                    </a:lnTo>
                    <a:lnTo>
                      <a:pt x="299097" y="225818"/>
                    </a:lnTo>
                    <a:lnTo>
                      <a:pt x="290207" y="206095"/>
                    </a:lnTo>
                    <a:lnTo>
                      <a:pt x="280517" y="186753"/>
                    </a:lnTo>
                    <a:lnTo>
                      <a:pt x="286156" y="207619"/>
                    </a:lnTo>
                    <a:lnTo>
                      <a:pt x="292595" y="228244"/>
                    </a:lnTo>
                    <a:lnTo>
                      <a:pt x="299834" y="248589"/>
                    </a:lnTo>
                    <a:lnTo>
                      <a:pt x="307873" y="268655"/>
                    </a:lnTo>
                    <a:lnTo>
                      <a:pt x="311340" y="276733"/>
                    </a:lnTo>
                    <a:lnTo>
                      <a:pt x="320535" y="299923"/>
                    </a:lnTo>
                    <a:lnTo>
                      <a:pt x="322808" y="303733"/>
                    </a:lnTo>
                    <a:lnTo>
                      <a:pt x="323773" y="308178"/>
                    </a:lnTo>
                    <a:lnTo>
                      <a:pt x="323316" y="312585"/>
                    </a:lnTo>
                    <a:lnTo>
                      <a:pt x="322554" y="315366"/>
                    </a:lnTo>
                    <a:lnTo>
                      <a:pt x="318757" y="316636"/>
                    </a:lnTo>
                    <a:lnTo>
                      <a:pt x="314579" y="316636"/>
                    </a:lnTo>
                    <a:lnTo>
                      <a:pt x="307962" y="317233"/>
                    </a:lnTo>
                    <a:lnTo>
                      <a:pt x="301409" y="318211"/>
                    </a:lnTo>
                    <a:lnTo>
                      <a:pt x="294906" y="319570"/>
                    </a:lnTo>
                    <a:lnTo>
                      <a:pt x="288505" y="321322"/>
                    </a:lnTo>
                    <a:lnTo>
                      <a:pt x="294995" y="321843"/>
                    </a:lnTo>
                    <a:lnTo>
                      <a:pt x="301498" y="321945"/>
                    </a:lnTo>
                    <a:lnTo>
                      <a:pt x="307987" y="321602"/>
                    </a:lnTo>
                    <a:lnTo>
                      <a:pt x="314452" y="320814"/>
                    </a:lnTo>
                    <a:lnTo>
                      <a:pt x="316801" y="320802"/>
                    </a:lnTo>
                    <a:lnTo>
                      <a:pt x="319138" y="320497"/>
                    </a:lnTo>
                    <a:lnTo>
                      <a:pt x="324485" y="319011"/>
                    </a:lnTo>
                    <a:lnTo>
                      <a:pt x="326986" y="316801"/>
                    </a:lnTo>
                    <a:lnTo>
                      <a:pt x="328244" y="313855"/>
                    </a:lnTo>
                    <a:lnTo>
                      <a:pt x="329412" y="308394"/>
                    </a:lnTo>
                    <a:close/>
                  </a:path>
                  <a:path w="387984" h="321945">
                    <a:moveTo>
                      <a:pt x="383578" y="150545"/>
                    </a:moveTo>
                    <a:lnTo>
                      <a:pt x="382054" y="146875"/>
                    </a:lnTo>
                    <a:lnTo>
                      <a:pt x="371068" y="138645"/>
                    </a:lnTo>
                    <a:lnTo>
                      <a:pt x="363448" y="136067"/>
                    </a:lnTo>
                    <a:lnTo>
                      <a:pt x="355600" y="135978"/>
                    </a:lnTo>
                    <a:lnTo>
                      <a:pt x="347776" y="135636"/>
                    </a:lnTo>
                    <a:lnTo>
                      <a:pt x="340029" y="137718"/>
                    </a:lnTo>
                    <a:lnTo>
                      <a:pt x="333438" y="141935"/>
                    </a:lnTo>
                    <a:lnTo>
                      <a:pt x="328510" y="145351"/>
                    </a:lnTo>
                    <a:lnTo>
                      <a:pt x="325208" y="147129"/>
                    </a:lnTo>
                    <a:lnTo>
                      <a:pt x="327863" y="150926"/>
                    </a:lnTo>
                    <a:lnTo>
                      <a:pt x="331355" y="152742"/>
                    </a:lnTo>
                    <a:lnTo>
                      <a:pt x="337439" y="153047"/>
                    </a:lnTo>
                    <a:lnTo>
                      <a:pt x="345554" y="152628"/>
                    </a:lnTo>
                    <a:lnTo>
                      <a:pt x="355092" y="152311"/>
                    </a:lnTo>
                    <a:lnTo>
                      <a:pt x="364617" y="152831"/>
                    </a:lnTo>
                    <a:lnTo>
                      <a:pt x="372681" y="153695"/>
                    </a:lnTo>
                    <a:lnTo>
                      <a:pt x="378764" y="153873"/>
                    </a:lnTo>
                    <a:lnTo>
                      <a:pt x="382308" y="152311"/>
                    </a:lnTo>
                    <a:lnTo>
                      <a:pt x="383578" y="150545"/>
                    </a:lnTo>
                    <a:close/>
                  </a:path>
                  <a:path w="387984" h="321945">
                    <a:moveTo>
                      <a:pt x="387629" y="219151"/>
                    </a:moveTo>
                    <a:lnTo>
                      <a:pt x="385965" y="215747"/>
                    </a:lnTo>
                    <a:lnTo>
                      <a:pt x="374142" y="207022"/>
                    </a:lnTo>
                    <a:lnTo>
                      <a:pt x="365988" y="204355"/>
                    </a:lnTo>
                    <a:lnTo>
                      <a:pt x="349161" y="204279"/>
                    </a:lnTo>
                    <a:lnTo>
                      <a:pt x="340880" y="206844"/>
                    </a:lnTo>
                    <a:lnTo>
                      <a:pt x="328764" y="215366"/>
                    </a:lnTo>
                    <a:lnTo>
                      <a:pt x="325970" y="217766"/>
                    </a:lnTo>
                    <a:lnTo>
                      <a:pt x="327748" y="219798"/>
                    </a:lnTo>
                    <a:lnTo>
                      <a:pt x="330771" y="219710"/>
                    </a:lnTo>
                    <a:lnTo>
                      <a:pt x="336956" y="217563"/>
                    </a:lnTo>
                    <a:lnTo>
                      <a:pt x="345935" y="214998"/>
                    </a:lnTo>
                    <a:lnTo>
                      <a:pt x="357365" y="213715"/>
                    </a:lnTo>
                    <a:lnTo>
                      <a:pt x="368744" y="214934"/>
                    </a:lnTo>
                    <a:lnTo>
                      <a:pt x="377609" y="217589"/>
                    </a:lnTo>
                    <a:lnTo>
                      <a:pt x="383692" y="219887"/>
                    </a:lnTo>
                    <a:lnTo>
                      <a:pt x="386740" y="220040"/>
                    </a:lnTo>
                    <a:lnTo>
                      <a:pt x="387629" y="219151"/>
                    </a:lnTo>
                    <a:close/>
                  </a:path>
                </a:pathLst>
              </a:custGeom>
              <a:solidFill>
                <a:srgbClr val="1C2F3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88" name="object 47">
                <a:extLst>
                  <a:ext uri="{FF2B5EF4-FFF2-40B4-BE49-F238E27FC236}">
                    <a16:creationId xmlns:a16="http://schemas.microsoft.com/office/drawing/2014/main" id="{9D44EEDF-E67C-19B2-5ED6-AEFD0C1CE43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5873947" y="4185461"/>
                <a:ext cx="73809" cy="108487"/>
              </a:xfrm>
              <a:prstGeom prst="rect">
                <a:avLst/>
              </a:prstGeom>
            </p:spPr>
          </p:pic>
          <p:sp>
            <p:nvSpPr>
              <p:cNvPr id="89" name="object 48">
                <a:extLst>
                  <a:ext uri="{FF2B5EF4-FFF2-40B4-BE49-F238E27FC236}">
                    <a16:creationId xmlns:a16="http://schemas.microsoft.com/office/drawing/2014/main" id="{AF61E11A-BDCA-1027-B44D-0A45DB2C8AD1}"/>
                  </a:ext>
                </a:extLst>
              </p:cNvPr>
              <p:cNvSpPr/>
              <p:nvPr/>
            </p:nvSpPr>
            <p:spPr>
              <a:xfrm>
                <a:off x="15959035" y="3891496"/>
                <a:ext cx="416559" cy="196215"/>
              </a:xfrm>
              <a:custGeom>
                <a:avLst/>
                <a:gdLst/>
                <a:ahLst/>
                <a:cxnLst/>
                <a:rect l="l" t="t" r="r" b="b"/>
                <a:pathLst>
                  <a:path w="416559" h="196214">
                    <a:moveTo>
                      <a:pt x="411505" y="124997"/>
                    </a:moveTo>
                    <a:lnTo>
                      <a:pt x="100715" y="124997"/>
                    </a:lnTo>
                    <a:lnTo>
                      <a:pt x="130868" y="129842"/>
                    </a:lnTo>
                    <a:lnTo>
                      <a:pt x="160998" y="138864"/>
                    </a:lnTo>
                    <a:lnTo>
                      <a:pt x="187223" y="148386"/>
                    </a:lnTo>
                    <a:lnTo>
                      <a:pt x="209903" y="157671"/>
                    </a:lnTo>
                    <a:lnTo>
                      <a:pt x="254689" y="177669"/>
                    </a:lnTo>
                    <a:lnTo>
                      <a:pt x="277482" y="186363"/>
                    </a:lnTo>
                    <a:lnTo>
                      <a:pt x="300962" y="193395"/>
                    </a:lnTo>
                    <a:lnTo>
                      <a:pt x="325129" y="195998"/>
                    </a:lnTo>
                    <a:lnTo>
                      <a:pt x="349367" y="194166"/>
                    </a:lnTo>
                    <a:lnTo>
                      <a:pt x="389147" y="177655"/>
                    </a:lnTo>
                    <a:lnTo>
                      <a:pt x="397991" y="160794"/>
                    </a:lnTo>
                    <a:lnTo>
                      <a:pt x="395901" y="151545"/>
                    </a:lnTo>
                    <a:lnTo>
                      <a:pt x="389798" y="144243"/>
                    </a:lnTo>
                    <a:lnTo>
                      <a:pt x="388946" y="143882"/>
                    </a:lnTo>
                    <a:lnTo>
                      <a:pt x="379743" y="143882"/>
                    </a:lnTo>
                    <a:lnTo>
                      <a:pt x="373437" y="143077"/>
                    </a:lnTo>
                    <a:lnTo>
                      <a:pt x="381652" y="140787"/>
                    </a:lnTo>
                    <a:lnTo>
                      <a:pt x="395168" y="140787"/>
                    </a:lnTo>
                    <a:lnTo>
                      <a:pt x="398001" y="139548"/>
                    </a:lnTo>
                    <a:lnTo>
                      <a:pt x="408668" y="130520"/>
                    </a:lnTo>
                    <a:lnTo>
                      <a:pt x="411505" y="124997"/>
                    </a:lnTo>
                    <a:close/>
                  </a:path>
                  <a:path w="416559" h="196214">
                    <a:moveTo>
                      <a:pt x="405489" y="84209"/>
                    </a:moveTo>
                    <a:lnTo>
                      <a:pt x="2516" y="84209"/>
                    </a:lnTo>
                    <a:lnTo>
                      <a:pt x="891" y="94361"/>
                    </a:lnTo>
                    <a:lnTo>
                      <a:pt x="116" y="104595"/>
                    </a:lnTo>
                    <a:lnTo>
                      <a:pt x="193" y="114859"/>
                    </a:lnTo>
                    <a:lnTo>
                      <a:pt x="15353" y="151420"/>
                    </a:lnTo>
                    <a:lnTo>
                      <a:pt x="23782" y="157254"/>
                    </a:lnTo>
                    <a:lnTo>
                      <a:pt x="33849" y="156369"/>
                    </a:lnTo>
                    <a:lnTo>
                      <a:pt x="45351" y="147901"/>
                    </a:lnTo>
                    <a:lnTo>
                      <a:pt x="58729" y="136799"/>
                    </a:lnTo>
                    <a:lnTo>
                      <a:pt x="74420" y="128009"/>
                    </a:lnTo>
                    <a:lnTo>
                      <a:pt x="100715" y="124997"/>
                    </a:lnTo>
                    <a:lnTo>
                      <a:pt x="411505" y="124997"/>
                    </a:lnTo>
                    <a:lnTo>
                      <a:pt x="414832" y="118519"/>
                    </a:lnTo>
                    <a:lnTo>
                      <a:pt x="416047" y="105082"/>
                    </a:lnTo>
                    <a:lnTo>
                      <a:pt x="411865" y="91749"/>
                    </a:lnTo>
                    <a:lnTo>
                      <a:pt x="405489" y="84209"/>
                    </a:lnTo>
                    <a:close/>
                  </a:path>
                  <a:path w="416559" h="196214">
                    <a:moveTo>
                      <a:pt x="381652" y="140787"/>
                    </a:moveTo>
                    <a:lnTo>
                      <a:pt x="373437" y="143077"/>
                    </a:lnTo>
                    <a:lnTo>
                      <a:pt x="379743" y="143882"/>
                    </a:lnTo>
                    <a:lnTo>
                      <a:pt x="386041" y="143547"/>
                    </a:lnTo>
                    <a:lnTo>
                      <a:pt x="387399" y="143225"/>
                    </a:lnTo>
                    <a:lnTo>
                      <a:pt x="381652" y="140787"/>
                    </a:lnTo>
                    <a:close/>
                  </a:path>
                  <a:path w="416559" h="196214">
                    <a:moveTo>
                      <a:pt x="387399" y="143225"/>
                    </a:moveTo>
                    <a:lnTo>
                      <a:pt x="386041" y="143547"/>
                    </a:lnTo>
                    <a:lnTo>
                      <a:pt x="379743" y="143882"/>
                    </a:lnTo>
                    <a:lnTo>
                      <a:pt x="388946" y="143882"/>
                    </a:lnTo>
                    <a:lnTo>
                      <a:pt x="387399" y="143225"/>
                    </a:lnTo>
                    <a:close/>
                  </a:path>
                  <a:path w="416559" h="196214">
                    <a:moveTo>
                      <a:pt x="395168" y="140787"/>
                    </a:moveTo>
                    <a:lnTo>
                      <a:pt x="381652" y="140787"/>
                    </a:lnTo>
                    <a:lnTo>
                      <a:pt x="387399" y="143225"/>
                    </a:lnTo>
                    <a:lnTo>
                      <a:pt x="392178" y="142095"/>
                    </a:lnTo>
                    <a:lnTo>
                      <a:pt x="395168" y="140787"/>
                    </a:lnTo>
                    <a:close/>
                  </a:path>
                  <a:path w="416559" h="196214">
                    <a:moveTo>
                      <a:pt x="96360" y="0"/>
                    </a:moveTo>
                    <a:lnTo>
                      <a:pt x="68095" y="3563"/>
                    </a:lnTo>
                    <a:lnTo>
                      <a:pt x="40397" y="16880"/>
                    </a:lnTo>
                    <a:lnTo>
                      <a:pt x="15225" y="37462"/>
                    </a:lnTo>
                    <a:lnTo>
                      <a:pt x="0" y="61319"/>
                    </a:lnTo>
                    <a:lnTo>
                      <a:pt x="2139" y="84461"/>
                    </a:lnTo>
                    <a:lnTo>
                      <a:pt x="2516" y="84209"/>
                    </a:lnTo>
                    <a:lnTo>
                      <a:pt x="405489" y="84209"/>
                    </a:lnTo>
                    <a:lnTo>
                      <a:pt x="402838" y="81076"/>
                    </a:lnTo>
                    <a:lnTo>
                      <a:pt x="396610" y="77875"/>
                    </a:lnTo>
                    <a:lnTo>
                      <a:pt x="364065" y="77875"/>
                    </a:lnTo>
                    <a:lnTo>
                      <a:pt x="366738" y="77037"/>
                    </a:lnTo>
                    <a:lnTo>
                      <a:pt x="367542" y="76702"/>
                    </a:lnTo>
                    <a:lnTo>
                      <a:pt x="376465" y="70692"/>
                    </a:lnTo>
                    <a:lnTo>
                      <a:pt x="382190" y="62027"/>
                    </a:lnTo>
                    <a:lnTo>
                      <a:pt x="384248" y="51847"/>
                    </a:lnTo>
                    <a:lnTo>
                      <a:pt x="382169" y="41289"/>
                    </a:lnTo>
                    <a:lnTo>
                      <a:pt x="379921" y="38001"/>
                    </a:lnTo>
                    <a:lnTo>
                      <a:pt x="252917" y="38001"/>
                    </a:lnTo>
                    <a:lnTo>
                      <a:pt x="235644" y="36851"/>
                    </a:lnTo>
                    <a:lnTo>
                      <a:pt x="218677" y="32779"/>
                    </a:lnTo>
                    <a:lnTo>
                      <a:pt x="201899" y="27141"/>
                    </a:lnTo>
                    <a:lnTo>
                      <a:pt x="185191" y="21290"/>
                    </a:lnTo>
                    <a:lnTo>
                      <a:pt x="157068" y="12043"/>
                    </a:lnTo>
                    <a:lnTo>
                      <a:pt x="126737" y="3886"/>
                    </a:lnTo>
                    <a:lnTo>
                      <a:pt x="96360" y="0"/>
                    </a:lnTo>
                    <a:close/>
                  </a:path>
                  <a:path w="416559" h="196214">
                    <a:moveTo>
                      <a:pt x="366738" y="77037"/>
                    </a:moveTo>
                    <a:lnTo>
                      <a:pt x="364065" y="77875"/>
                    </a:lnTo>
                    <a:lnTo>
                      <a:pt x="365249" y="77560"/>
                    </a:lnTo>
                    <a:lnTo>
                      <a:pt x="366411" y="77173"/>
                    </a:lnTo>
                    <a:lnTo>
                      <a:pt x="366738" y="77037"/>
                    </a:lnTo>
                    <a:close/>
                  </a:path>
                  <a:path w="416559" h="196214">
                    <a:moveTo>
                      <a:pt x="377403" y="73693"/>
                    </a:moveTo>
                    <a:lnTo>
                      <a:pt x="366738" y="77037"/>
                    </a:lnTo>
                    <a:lnTo>
                      <a:pt x="366411" y="77173"/>
                    </a:lnTo>
                    <a:lnTo>
                      <a:pt x="365249" y="77560"/>
                    </a:lnTo>
                    <a:lnTo>
                      <a:pt x="364065" y="77875"/>
                    </a:lnTo>
                    <a:lnTo>
                      <a:pt x="396610" y="77875"/>
                    </a:lnTo>
                    <a:lnTo>
                      <a:pt x="390839" y="74909"/>
                    </a:lnTo>
                    <a:lnTo>
                      <a:pt x="377403" y="73693"/>
                    </a:lnTo>
                    <a:close/>
                  </a:path>
                  <a:path w="416559" h="196214">
                    <a:moveTo>
                      <a:pt x="344192" y="17363"/>
                    </a:moveTo>
                    <a:lnTo>
                      <a:pt x="298371" y="26483"/>
                    </a:lnTo>
                    <a:lnTo>
                      <a:pt x="287349" y="30620"/>
                    </a:lnTo>
                    <a:lnTo>
                      <a:pt x="276068" y="33927"/>
                    </a:lnTo>
                    <a:lnTo>
                      <a:pt x="264575" y="36392"/>
                    </a:lnTo>
                    <a:lnTo>
                      <a:pt x="252917" y="38001"/>
                    </a:lnTo>
                    <a:lnTo>
                      <a:pt x="379921" y="38001"/>
                    </a:lnTo>
                    <a:lnTo>
                      <a:pt x="375470" y="31495"/>
                    </a:lnTo>
                    <a:lnTo>
                      <a:pt x="366534" y="24006"/>
                    </a:lnTo>
                    <a:lnTo>
                      <a:pt x="355921" y="19177"/>
                    </a:lnTo>
                    <a:lnTo>
                      <a:pt x="344192" y="17363"/>
                    </a:lnTo>
                    <a:close/>
                  </a:path>
                </a:pathLst>
              </a:custGeom>
              <a:solidFill>
                <a:srgbClr val="1C2F3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90" name="object 49">
                <a:extLst>
                  <a:ext uri="{FF2B5EF4-FFF2-40B4-BE49-F238E27FC236}">
                    <a16:creationId xmlns:a16="http://schemas.microsoft.com/office/drawing/2014/main" id="{77376431-E4B7-F9E7-4180-B881A7B8C236}"/>
                  </a:ext>
                </a:extLst>
              </p:cNvPr>
              <p:cNvSpPr/>
              <p:nvPr/>
            </p:nvSpPr>
            <p:spPr>
              <a:xfrm>
                <a:off x="15977633" y="3912165"/>
                <a:ext cx="354965" cy="106045"/>
              </a:xfrm>
              <a:custGeom>
                <a:avLst/>
                <a:gdLst/>
                <a:ahLst/>
                <a:cxnLst/>
                <a:rect l="l" t="t" r="r" b="b"/>
                <a:pathLst>
                  <a:path w="354965" h="106045">
                    <a:moveTo>
                      <a:pt x="66373" y="0"/>
                    </a:moveTo>
                    <a:lnTo>
                      <a:pt x="16711" y="23792"/>
                    </a:lnTo>
                    <a:lnTo>
                      <a:pt x="0" y="69738"/>
                    </a:lnTo>
                    <a:lnTo>
                      <a:pt x="460" y="74073"/>
                    </a:lnTo>
                    <a:lnTo>
                      <a:pt x="1486" y="78334"/>
                    </a:lnTo>
                    <a:lnTo>
                      <a:pt x="3036" y="82397"/>
                    </a:lnTo>
                    <a:lnTo>
                      <a:pt x="4303" y="85182"/>
                    </a:lnTo>
                    <a:lnTo>
                      <a:pt x="5193" y="86575"/>
                    </a:lnTo>
                    <a:lnTo>
                      <a:pt x="5444" y="86449"/>
                    </a:lnTo>
                    <a:lnTo>
                      <a:pt x="4041" y="80764"/>
                    </a:lnTo>
                    <a:lnTo>
                      <a:pt x="3151" y="74952"/>
                    </a:lnTo>
                    <a:lnTo>
                      <a:pt x="12532" y="36125"/>
                    </a:lnTo>
                    <a:lnTo>
                      <a:pt x="49516" y="9418"/>
                    </a:lnTo>
                    <a:lnTo>
                      <a:pt x="66448" y="5965"/>
                    </a:lnTo>
                    <a:lnTo>
                      <a:pt x="83934" y="6316"/>
                    </a:lnTo>
                    <a:lnTo>
                      <a:pt x="125089" y="19537"/>
                    </a:lnTo>
                    <a:lnTo>
                      <a:pt x="160518" y="44294"/>
                    </a:lnTo>
                    <a:lnTo>
                      <a:pt x="195143" y="74536"/>
                    </a:lnTo>
                    <a:lnTo>
                      <a:pt x="212859" y="87823"/>
                    </a:lnTo>
                    <a:lnTo>
                      <a:pt x="231668" y="98229"/>
                    </a:lnTo>
                    <a:lnTo>
                      <a:pt x="262073" y="105757"/>
                    </a:lnTo>
                    <a:lnTo>
                      <a:pt x="292556" y="103378"/>
                    </a:lnTo>
                    <a:lnTo>
                      <a:pt x="344460" y="71131"/>
                    </a:lnTo>
                    <a:lnTo>
                      <a:pt x="353444" y="56827"/>
                    </a:lnTo>
                    <a:lnTo>
                      <a:pt x="354460" y="55183"/>
                    </a:lnTo>
                    <a:lnTo>
                      <a:pt x="353832" y="55183"/>
                    </a:lnTo>
                    <a:lnTo>
                      <a:pt x="350785" y="60503"/>
                    </a:lnTo>
                    <a:lnTo>
                      <a:pt x="343068" y="68858"/>
                    </a:lnTo>
                    <a:lnTo>
                      <a:pt x="303320" y="94177"/>
                    </a:lnTo>
                    <a:lnTo>
                      <a:pt x="268879" y="99534"/>
                    </a:lnTo>
                    <a:lnTo>
                      <a:pt x="251607" y="97188"/>
                    </a:lnTo>
                    <a:lnTo>
                      <a:pt x="234956" y="91517"/>
                    </a:lnTo>
                    <a:lnTo>
                      <a:pt x="217266" y="81425"/>
                    </a:lnTo>
                    <a:lnTo>
                      <a:pt x="200239" y="68415"/>
                    </a:lnTo>
                    <a:lnTo>
                      <a:pt x="165712" y="38095"/>
                    </a:lnTo>
                    <a:lnTo>
                      <a:pt x="147950" y="24040"/>
                    </a:lnTo>
                    <a:lnTo>
                      <a:pt x="128374" y="12914"/>
                    </a:lnTo>
                    <a:lnTo>
                      <a:pt x="107339" y="4883"/>
                    </a:lnTo>
                    <a:lnTo>
                      <a:pt x="85201" y="117"/>
                    </a:lnTo>
                    <a:lnTo>
                      <a:pt x="66373" y="0"/>
                    </a:lnTo>
                    <a:close/>
                  </a:path>
                </a:pathLst>
              </a:custGeom>
              <a:solidFill>
                <a:srgbClr val="415861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91" name="object 50">
                <a:extLst>
                  <a:ext uri="{FF2B5EF4-FFF2-40B4-BE49-F238E27FC236}">
                    <a16:creationId xmlns:a16="http://schemas.microsoft.com/office/drawing/2014/main" id="{107B0DC7-5C95-185B-0463-A3B69E34DB86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902568" y="3999082"/>
                <a:ext cx="75187" cy="185754"/>
              </a:xfrm>
              <a:prstGeom prst="rect">
                <a:avLst/>
              </a:prstGeom>
            </p:spPr>
          </p:pic>
          <p:sp>
            <p:nvSpPr>
              <p:cNvPr id="92" name="object 51">
                <a:extLst>
                  <a:ext uri="{FF2B5EF4-FFF2-40B4-BE49-F238E27FC236}">
                    <a16:creationId xmlns:a16="http://schemas.microsoft.com/office/drawing/2014/main" id="{742ADC08-03B4-69DB-1ECA-3A12EF15C6AE}"/>
                  </a:ext>
                </a:extLst>
              </p:cNvPr>
              <p:cNvSpPr/>
              <p:nvPr/>
            </p:nvSpPr>
            <p:spPr>
              <a:xfrm>
                <a:off x="16118277" y="4303201"/>
                <a:ext cx="95885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95884" h="52070">
                    <a:moveTo>
                      <a:pt x="0" y="0"/>
                    </a:moveTo>
                    <a:lnTo>
                      <a:pt x="22156" y="41014"/>
                    </a:lnTo>
                    <a:lnTo>
                      <a:pt x="55258" y="51734"/>
                    </a:lnTo>
                    <a:lnTo>
                      <a:pt x="66971" y="48993"/>
                    </a:lnTo>
                    <a:lnTo>
                      <a:pt x="75698" y="43238"/>
                    </a:lnTo>
                    <a:lnTo>
                      <a:pt x="83473" y="36326"/>
                    </a:lnTo>
                    <a:lnTo>
                      <a:pt x="90180" y="28372"/>
                    </a:lnTo>
                    <a:lnTo>
                      <a:pt x="95703" y="19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70" name="object 52">
              <a:extLst>
                <a:ext uri="{FF2B5EF4-FFF2-40B4-BE49-F238E27FC236}">
                  <a16:creationId xmlns:a16="http://schemas.microsoft.com/office/drawing/2014/main" id="{6321C365-4911-B4D9-EF32-E6CCC38D13FE}"/>
                </a:ext>
              </a:extLst>
            </p:cNvPr>
            <p:cNvGrpSpPr/>
            <p:nvPr/>
          </p:nvGrpSpPr>
          <p:grpSpPr>
            <a:xfrm>
              <a:off x="8442283" y="3175487"/>
              <a:ext cx="2641235" cy="2588460"/>
              <a:chOff x="13921245" y="5119731"/>
              <a:chExt cx="4355592" cy="4268562"/>
            </a:xfrm>
          </p:grpSpPr>
          <p:sp>
            <p:nvSpPr>
              <p:cNvPr id="71" name="object 53">
                <a:extLst>
                  <a:ext uri="{FF2B5EF4-FFF2-40B4-BE49-F238E27FC236}">
                    <a16:creationId xmlns:a16="http://schemas.microsoft.com/office/drawing/2014/main" id="{7D070CE0-199A-ADC7-55ED-AA146EE5F2EA}"/>
                  </a:ext>
                </a:extLst>
              </p:cNvPr>
              <p:cNvSpPr/>
              <p:nvPr/>
            </p:nvSpPr>
            <p:spPr>
              <a:xfrm>
                <a:off x="13921245" y="5119731"/>
                <a:ext cx="2696210" cy="1067435"/>
              </a:xfrm>
              <a:custGeom>
                <a:avLst/>
                <a:gdLst/>
                <a:ahLst/>
                <a:cxnLst/>
                <a:rect l="l" t="t" r="r" b="b"/>
                <a:pathLst>
                  <a:path w="2696209" h="1067435">
                    <a:moveTo>
                      <a:pt x="1514525" y="568909"/>
                    </a:moveTo>
                    <a:lnTo>
                      <a:pt x="1401165" y="568909"/>
                    </a:lnTo>
                    <a:lnTo>
                      <a:pt x="1401165" y="567639"/>
                    </a:lnTo>
                    <a:lnTo>
                      <a:pt x="1048512" y="567639"/>
                    </a:lnTo>
                    <a:lnTo>
                      <a:pt x="1048512" y="566369"/>
                    </a:lnTo>
                    <a:lnTo>
                      <a:pt x="990714" y="566369"/>
                    </a:lnTo>
                    <a:lnTo>
                      <a:pt x="990714" y="567639"/>
                    </a:lnTo>
                    <a:lnTo>
                      <a:pt x="371297" y="567639"/>
                    </a:lnTo>
                    <a:lnTo>
                      <a:pt x="371297" y="568909"/>
                    </a:lnTo>
                    <a:lnTo>
                      <a:pt x="256616" y="568909"/>
                    </a:lnTo>
                    <a:lnTo>
                      <a:pt x="256616" y="570179"/>
                    </a:lnTo>
                    <a:lnTo>
                      <a:pt x="253707" y="570179"/>
                    </a:lnTo>
                    <a:lnTo>
                      <a:pt x="253707" y="571449"/>
                    </a:lnTo>
                    <a:lnTo>
                      <a:pt x="373710" y="571449"/>
                    </a:lnTo>
                    <a:lnTo>
                      <a:pt x="373710" y="572719"/>
                    </a:lnTo>
                    <a:lnTo>
                      <a:pt x="1395666" y="572719"/>
                    </a:lnTo>
                    <a:lnTo>
                      <a:pt x="1395666" y="571449"/>
                    </a:lnTo>
                    <a:lnTo>
                      <a:pt x="1510372" y="571449"/>
                    </a:lnTo>
                    <a:lnTo>
                      <a:pt x="1510372" y="570179"/>
                    </a:lnTo>
                    <a:lnTo>
                      <a:pt x="1514525" y="570179"/>
                    </a:lnTo>
                    <a:lnTo>
                      <a:pt x="1514525" y="568909"/>
                    </a:lnTo>
                    <a:close/>
                  </a:path>
                  <a:path w="2696209" h="1067435">
                    <a:moveTo>
                      <a:pt x="1516875" y="697268"/>
                    </a:moveTo>
                    <a:lnTo>
                      <a:pt x="1388884" y="697268"/>
                    </a:lnTo>
                    <a:lnTo>
                      <a:pt x="1388884" y="695998"/>
                    </a:lnTo>
                    <a:lnTo>
                      <a:pt x="952855" y="695998"/>
                    </a:lnTo>
                    <a:lnTo>
                      <a:pt x="952855" y="694728"/>
                    </a:lnTo>
                    <a:lnTo>
                      <a:pt x="809942" y="694728"/>
                    </a:lnTo>
                    <a:lnTo>
                      <a:pt x="809942" y="695998"/>
                    </a:lnTo>
                    <a:lnTo>
                      <a:pt x="369417" y="695998"/>
                    </a:lnTo>
                    <a:lnTo>
                      <a:pt x="369417" y="697268"/>
                    </a:lnTo>
                    <a:lnTo>
                      <a:pt x="248729" y="697268"/>
                    </a:lnTo>
                    <a:lnTo>
                      <a:pt x="248729" y="698538"/>
                    </a:lnTo>
                    <a:lnTo>
                      <a:pt x="248742" y="699808"/>
                    </a:lnTo>
                    <a:lnTo>
                      <a:pt x="362826" y="699808"/>
                    </a:lnTo>
                    <a:lnTo>
                      <a:pt x="362826" y="701078"/>
                    </a:lnTo>
                    <a:lnTo>
                      <a:pt x="717575" y="701078"/>
                    </a:lnTo>
                    <a:lnTo>
                      <a:pt x="717575" y="702348"/>
                    </a:lnTo>
                    <a:lnTo>
                      <a:pt x="782561" y="702348"/>
                    </a:lnTo>
                    <a:lnTo>
                      <a:pt x="782561" y="701078"/>
                    </a:lnTo>
                    <a:lnTo>
                      <a:pt x="1404696" y="701078"/>
                    </a:lnTo>
                    <a:lnTo>
                      <a:pt x="1404696" y="699808"/>
                    </a:lnTo>
                    <a:lnTo>
                      <a:pt x="1515541" y="699808"/>
                    </a:lnTo>
                    <a:lnTo>
                      <a:pt x="1515541" y="698538"/>
                    </a:lnTo>
                    <a:lnTo>
                      <a:pt x="1516875" y="698538"/>
                    </a:lnTo>
                    <a:lnTo>
                      <a:pt x="1516875" y="697268"/>
                    </a:lnTo>
                    <a:close/>
                  </a:path>
                  <a:path w="2696209" h="1067435">
                    <a:moveTo>
                      <a:pt x="2696184" y="889"/>
                    </a:moveTo>
                    <a:lnTo>
                      <a:pt x="0" y="0"/>
                    </a:lnTo>
                    <a:lnTo>
                      <a:pt x="0" y="1067054"/>
                    </a:lnTo>
                    <a:lnTo>
                      <a:pt x="3162" y="1067054"/>
                    </a:lnTo>
                    <a:lnTo>
                      <a:pt x="5702" y="1065415"/>
                    </a:lnTo>
                    <a:lnTo>
                      <a:pt x="2013026" y="1065415"/>
                    </a:lnTo>
                    <a:lnTo>
                      <a:pt x="2491232" y="1064653"/>
                    </a:lnTo>
                    <a:lnTo>
                      <a:pt x="5702" y="1062253"/>
                    </a:lnTo>
                    <a:lnTo>
                      <a:pt x="5702" y="8102"/>
                    </a:lnTo>
                    <a:lnTo>
                      <a:pt x="2690622" y="7086"/>
                    </a:lnTo>
                    <a:lnTo>
                      <a:pt x="2691790" y="661771"/>
                    </a:lnTo>
                    <a:lnTo>
                      <a:pt x="2691879" y="1065415"/>
                    </a:lnTo>
                    <a:lnTo>
                      <a:pt x="2694914" y="1057821"/>
                    </a:lnTo>
                    <a:lnTo>
                      <a:pt x="2695003" y="743534"/>
                    </a:lnTo>
                    <a:lnTo>
                      <a:pt x="2695740" y="420738"/>
                    </a:lnTo>
                    <a:lnTo>
                      <a:pt x="2696019" y="252730"/>
                    </a:lnTo>
                    <a:lnTo>
                      <a:pt x="2696133" y="131533"/>
                    </a:lnTo>
                    <a:lnTo>
                      <a:pt x="2696184" y="4813"/>
                    </a:lnTo>
                    <a:lnTo>
                      <a:pt x="2696184" y="889"/>
                    </a:lnTo>
                    <a:close/>
                  </a:path>
                </a:pathLst>
              </a:custGeom>
              <a:solidFill>
                <a:srgbClr val="1C2F3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72" name="object 54">
                <a:extLst>
                  <a:ext uri="{FF2B5EF4-FFF2-40B4-BE49-F238E27FC236}">
                    <a16:creationId xmlns:a16="http://schemas.microsoft.com/office/drawing/2014/main" id="{78AE5432-FE3F-BC74-66AE-597696FA7265}"/>
                  </a:ext>
                </a:extLst>
              </p:cNvPr>
              <p:cNvSpPr/>
              <p:nvPr/>
            </p:nvSpPr>
            <p:spPr>
              <a:xfrm>
                <a:off x="14182357" y="5984474"/>
                <a:ext cx="42735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27355" h="7620">
                    <a:moveTo>
                      <a:pt x="427228" y="3810"/>
                    </a:moveTo>
                    <a:lnTo>
                      <a:pt x="426859" y="3810"/>
                    </a:lnTo>
                    <a:lnTo>
                      <a:pt x="426859" y="2540"/>
                    </a:lnTo>
                    <a:lnTo>
                      <a:pt x="388886" y="2540"/>
                    </a:lnTo>
                    <a:lnTo>
                      <a:pt x="388886" y="1270"/>
                    </a:lnTo>
                    <a:lnTo>
                      <a:pt x="250418" y="1270"/>
                    </a:lnTo>
                    <a:lnTo>
                      <a:pt x="250418" y="0"/>
                    </a:lnTo>
                    <a:lnTo>
                      <a:pt x="174167" y="0"/>
                    </a:lnTo>
                    <a:lnTo>
                      <a:pt x="174167" y="1270"/>
                    </a:lnTo>
                    <a:lnTo>
                      <a:pt x="36080" y="1270"/>
                    </a:lnTo>
                    <a:lnTo>
                      <a:pt x="36080" y="2540"/>
                    </a:lnTo>
                    <a:lnTo>
                      <a:pt x="12" y="2540"/>
                    </a:lnTo>
                    <a:lnTo>
                      <a:pt x="12" y="3810"/>
                    </a:lnTo>
                    <a:lnTo>
                      <a:pt x="0" y="5080"/>
                    </a:lnTo>
                    <a:lnTo>
                      <a:pt x="36042" y="5080"/>
                    </a:lnTo>
                    <a:lnTo>
                      <a:pt x="36042" y="6350"/>
                    </a:lnTo>
                    <a:lnTo>
                      <a:pt x="174142" y="6350"/>
                    </a:lnTo>
                    <a:lnTo>
                      <a:pt x="174142" y="7620"/>
                    </a:lnTo>
                    <a:lnTo>
                      <a:pt x="253072" y="7620"/>
                    </a:lnTo>
                    <a:lnTo>
                      <a:pt x="253072" y="6350"/>
                    </a:lnTo>
                    <a:lnTo>
                      <a:pt x="391172" y="6350"/>
                    </a:lnTo>
                    <a:lnTo>
                      <a:pt x="391172" y="5080"/>
                    </a:lnTo>
                    <a:lnTo>
                      <a:pt x="427228" y="5080"/>
                    </a:lnTo>
                    <a:lnTo>
                      <a:pt x="427228" y="3810"/>
                    </a:lnTo>
                    <a:close/>
                  </a:path>
                </a:pathLst>
              </a:custGeom>
              <a:solidFill>
                <a:srgbClr val="D7D9D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73" name="object 55">
                <a:extLst>
                  <a:ext uri="{FF2B5EF4-FFF2-40B4-BE49-F238E27FC236}">
                    <a16:creationId xmlns:a16="http://schemas.microsoft.com/office/drawing/2014/main" id="{0BD8905B-C360-4290-EC18-1DBC89F0BF7F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5701914" y="5210392"/>
                <a:ext cx="776627" cy="849056"/>
              </a:xfrm>
              <a:prstGeom prst="rect">
                <a:avLst/>
              </a:prstGeom>
            </p:spPr>
          </p:pic>
          <p:pic>
            <p:nvPicPr>
              <p:cNvPr id="74" name="object 56">
                <a:extLst>
                  <a:ext uri="{FF2B5EF4-FFF2-40B4-BE49-F238E27FC236}">
                    <a16:creationId xmlns:a16="http://schemas.microsoft.com/office/drawing/2014/main" id="{1B42EC0E-0EF7-93C9-4240-B25C374A3D72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913578" y="5231423"/>
                <a:ext cx="2363259" cy="4156870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7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7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4000"/>
              </a:lnSpc>
              <a:spcBef>
                <a:spcPts val="0"/>
              </a:spcBef>
            </a:pP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Описание ресурсов, </a:t>
            </a:r>
            <a:b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необходимых для внедрения практики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187F-D314-EF87-8DDF-2E9563DE2497}"/>
              </a:ext>
            </a:extLst>
          </p:cNvPr>
          <p:cNvSpPr txBox="1"/>
          <p:nvPr/>
        </p:nvSpPr>
        <p:spPr>
          <a:xfrm>
            <a:off x="9977451" y="551617"/>
            <a:ext cx="1889429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Слайд 5-7</a:t>
            </a:r>
          </a:p>
        </p:txBody>
      </p:sp>
      <p:sp>
        <p:nvSpPr>
          <p:cNvPr id="2" name="object 60">
            <a:extLst>
              <a:ext uri="{FF2B5EF4-FFF2-40B4-BE49-F238E27FC236}">
                <a16:creationId xmlns:a16="http://schemas.microsoft.com/office/drawing/2014/main" id="{C3B1D10F-1D66-BA29-3CA6-9C6BE367D75D}"/>
              </a:ext>
            </a:extLst>
          </p:cNvPr>
          <p:cNvSpPr txBox="1"/>
          <p:nvPr/>
        </p:nvSpPr>
        <p:spPr>
          <a:xfrm>
            <a:off x="853134" y="1969676"/>
            <a:ext cx="6095324" cy="3477679"/>
          </a:xfrm>
          <a:prstGeom prst="rect">
            <a:avLst/>
          </a:prstGeom>
        </p:spPr>
        <p:txBody>
          <a:bodyPr vert="horz" wrap="square" lIns="0" tIns="65846" rIns="0" bIns="0" rtlCol="0">
            <a:spAutoFit/>
          </a:bodyPr>
          <a:lstStyle/>
          <a:p>
            <a:pPr marL="7701">
              <a:spcBef>
                <a:spcPts val="1500"/>
              </a:spcBef>
              <a:spcAft>
                <a:spcPts val="1000"/>
              </a:spcAft>
            </a:pPr>
            <a:r>
              <a:rPr lang="ru-RU" sz="2000" b="1" spc="9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МАТЕРИАЛЬНО-ТЕХНИЧЕСКИЕ:</a:t>
            </a:r>
            <a:br>
              <a:rPr lang="ru-RU" sz="2000" b="1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компьютер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,</a:t>
            </a:r>
            <a:r>
              <a:rPr sz="2000" spc="-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принтер,</a:t>
            </a:r>
            <a:r>
              <a:rPr sz="2000" spc="-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9" dirty="0">
                <a:solidFill>
                  <a:srgbClr val="010202"/>
                </a:solidFill>
                <a:latin typeface="Gotham Pro"/>
                <a:cs typeface="Gotham Pro"/>
              </a:rPr>
              <a:t>сканер,</a:t>
            </a:r>
            <a:r>
              <a:rPr sz="2000" spc="-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фотоаппарат, </a:t>
            </a:r>
            <a:br>
              <a:rPr lang="ru-RU" sz="2000" spc="12" dirty="0">
                <a:solidFill>
                  <a:srgbClr val="010202"/>
                </a:solidFill>
                <a:latin typeface="Gotham Pro"/>
                <a:cs typeface="Gotham Pro"/>
              </a:rPr>
            </a:br>
            <a:r>
              <a:rPr sz="2000" spc="-50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бумага</a:t>
            </a:r>
            <a:r>
              <a:rPr sz="2000" spc="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для</a:t>
            </a:r>
            <a:r>
              <a:rPr sz="2000"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принтера</a:t>
            </a:r>
            <a:endParaRPr sz="2000" dirty="0">
              <a:latin typeface="Gotham Pro"/>
              <a:cs typeface="Gotham Pro"/>
            </a:endParaRPr>
          </a:p>
          <a:p>
            <a:pPr marL="7701">
              <a:spcBef>
                <a:spcPts val="1500"/>
              </a:spcBef>
              <a:spcAft>
                <a:spcPts val="1000"/>
              </a:spcAft>
            </a:pPr>
            <a:r>
              <a:rPr lang="ru-RU" sz="2000" b="1" spc="12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НАУЧНО-МЕТОДИЧЕСКИЕ:</a:t>
            </a:r>
            <a:r>
              <a:rPr lang="ru-RU" sz="2000" b="1" spc="-6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br>
              <a:rPr lang="ru-RU" sz="2000" b="1" spc="-6" dirty="0">
                <a:solidFill>
                  <a:srgbClr val="ED1F24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картотека</a:t>
            </a:r>
            <a:r>
              <a:rPr sz="2000" spc="-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игр</a:t>
            </a:r>
            <a:r>
              <a:rPr lang="ru-RU" sz="2000" dirty="0"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и</a:t>
            </a:r>
            <a:r>
              <a:rPr sz="2000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упражнений,</a:t>
            </a:r>
            <a:r>
              <a:rPr sz="2000" spc="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подборки</a:t>
            </a:r>
            <a:r>
              <a:rPr sz="2000" spc="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9" dirty="0" err="1">
                <a:solidFill>
                  <a:srgbClr val="010202"/>
                </a:solidFill>
                <a:latin typeface="Gotham Pro"/>
                <a:cs typeface="Gotham Pro"/>
              </a:rPr>
              <a:t>газет</a:t>
            </a:r>
            <a:r>
              <a:rPr sz="2000" spc="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br>
              <a:rPr lang="ru-RU" sz="2000" spc="3" dirty="0">
                <a:solidFill>
                  <a:srgbClr val="010202"/>
                </a:solidFill>
                <a:latin typeface="Gotham Pro"/>
                <a:cs typeface="Gotham Pro"/>
              </a:rPr>
            </a:b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и</a:t>
            </a:r>
            <a:r>
              <a:rPr sz="2000" spc="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журналов, </a:t>
            </a:r>
            <a:r>
              <a:rPr sz="2000" spc="-50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выход</a:t>
            </a:r>
            <a:r>
              <a:rPr sz="2000" spc="3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в</a:t>
            </a:r>
            <a:r>
              <a:rPr sz="2000"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9" dirty="0" err="1">
                <a:solidFill>
                  <a:srgbClr val="010202"/>
                </a:solidFill>
                <a:latin typeface="Gotham Pro"/>
                <a:cs typeface="Gotham Pro"/>
              </a:rPr>
              <a:t>сеть</a:t>
            </a:r>
            <a:r>
              <a:rPr sz="2000" spc="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Интернет</a:t>
            </a:r>
            <a:endParaRPr sz="2000" dirty="0">
              <a:latin typeface="Gotham Pro"/>
              <a:cs typeface="Gotham Pro"/>
            </a:endParaRPr>
          </a:p>
          <a:p>
            <a:pPr marL="7701" marR="327689">
              <a:spcBef>
                <a:spcPts val="1500"/>
              </a:spcBef>
              <a:spcAft>
                <a:spcPts val="1000"/>
              </a:spcAft>
            </a:pPr>
            <a:r>
              <a:rPr lang="ru-RU" sz="2000" b="1" spc="9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КАДРОВЫЕ:</a:t>
            </a:r>
            <a:r>
              <a:rPr lang="ru-RU" sz="2000" b="1" spc="-6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br>
              <a:rPr lang="ru-RU" sz="2000" b="1" spc="-6" dirty="0">
                <a:solidFill>
                  <a:srgbClr val="ED1F24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преподаватели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,</a:t>
            </a:r>
            <a:r>
              <a:rPr sz="2000" spc="-6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специалисты </a:t>
            </a:r>
            <a:r>
              <a:rPr sz="2000" spc="-509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районной </a:t>
            </a:r>
            <a:r>
              <a:rPr sz="2000" spc="9" dirty="0">
                <a:solidFill>
                  <a:srgbClr val="010202"/>
                </a:solidFill>
                <a:latin typeface="Gotham Pro"/>
                <a:cs typeface="Gotham Pro"/>
              </a:rPr>
              <a:t>газеты,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родительская</a:t>
            </a:r>
            <a:r>
              <a:rPr sz="2000" spc="12" dirty="0">
                <a:solidFill>
                  <a:srgbClr val="010202"/>
                </a:solidFill>
                <a:latin typeface="Gotham Pro"/>
                <a:cs typeface="Gotham Pro"/>
              </a:rPr>
              <a:t> </a:t>
            </a:r>
            <a:r>
              <a:rPr sz="2000" spc="12" dirty="0" err="1">
                <a:solidFill>
                  <a:srgbClr val="010202"/>
                </a:solidFill>
                <a:latin typeface="Gotham Pro"/>
                <a:cs typeface="Gotham Pro"/>
              </a:rPr>
              <a:t>общественность</a:t>
            </a:r>
            <a:endParaRPr sz="2000" dirty="0">
              <a:latin typeface="Gotham Pro"/>
              <a:cs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287045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79530C-3855-352F-40B1-0ACA974E7F76}"/>
              </a:ext>
            </a:extLst>
          </p:cNvPr>
          <p:cNvGrpSpPr>
            <a:grpSpLocks noChangeAspect="1"/>
          </p:cNvGrpSpPr>
          <p:nvPr/>
        </p:nvGrpSpPr>
        <p:grpSpPr>
          <a:xfrm>
            <a:off x="7566414" y="1894030"/>
            <a:ext cx="3960000" cy="4213880"/>
            <a:chOff x="7467506" y="1729902"/>
            <a:chExt cx="3736182" cy="3975713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AB97908A-CD04-2511-9B21-C3DEAE692B10}"/>
                </a:ext>
              </a:extLst>
            </p:cNvPr>
            <p:cNvGrpSpPr/>
            <p:nvPr/>
          </p:nvGrpSpPr>
          <p:grpSpPr>
            <a:xfrm>
              <a:off x="10478611" y="1941346"/>
              <a:ext cx="725077" cy="742790"/>
              <a:chOff x="17279300" y="3201423"/>
              <a:chExt cx="1195705" cy="1224915"/>
            </a:xfrm>
          </p:grpSpPr>
          <p:sp>
            <p:nvSpPr>
              <p:cNvPr id="41" name="object 5">
                <a:extLst>
                  <a:ext uri="{FF2B5EF4-FFF2-40B4-BE49-F238E27FC236}">
                    <a16:creationId xmlns:a16="http://schemas.microsoft.com/office/drawing/2014/main" id="{812CE4F1-5C3B-59B4-A643-1B5005837276}"/>
                  </a:ext>
                </a:extLst>
              </p:cNvPr>
              <p:cNvSpPr/>
              <p:nvPr/>
            </p:nvSpPr>
            <p:spPr>
              <a:xfrm>
                <a:off x="17335985" y="3776776"/>
                <a:ext cx="391160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391159" h="631825">
                    <a:moveTo>
                      <a:pt x="209951" y="0"/>
                    </a:moveTo>
                    <a:lnTo>
                      <a:pt x="0" y="67275"/>
                    </a:lnTo>
                    <a:lnTo>
                      <a:pt x="180779" y="631352"/>
                    </a:lnTo>
                    <a:lnTo>
                      <a:pt x="390731" y="564056"/>
                    </a:lnTo>
                    <a:lnTo>
                      <a:pt x="209951" y="0"/>
                    </a:lnTo>
                    <a:close/>
                  </a:path>
                </a:pathLst>
              </a:custGeom>
              <a:solidFill>
                <a:srgbClr val="E1E1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2" name="object 6">
                <a:extLst>
                  <a:ext uri="{FF2B5EF4-FFF2-40B4-BE49-F238E27FC236}">
                    <a16:creationId xmlns:a16="http://schemas.microsoft.com/office/drawing/2014/main" id="{F4FD0E89-A9EA-3573-3073-E58168BF960C}"/>
                  </a:ext>
                </a:extLst>
              </p:cNvPr>
              <p:cNvSpPr/>
              <p:nvPr/>
            </p:nvSpPr>
            <p:spPr>
              <a:xfrm>
                <a:off x="17279300" y="3794886"/>
                <a:ext cx="391160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391159" h="631825">
                    <a:moveTo>
                      <a:pt x="209951" y="0"/>
                    </a:moveTo>
                    <a:lnTo>
                      <a:pt x="0" y="67275"/>
                    </a:lnTo>
                    <a:lnTo>
                      <a:pt x="180758" y="631342"/>
                    </a:lnTo>
                    <a:lnTo>
                      <a:pt x="390710" y="564056"/>
                    </a:lnTo>
                    <a:lnTo>
                      <a:pt x="209951" y="0"/>
                    </a:lnTo>
                    <a:close/>
                  </a:path>
                </a:pathLst>
              </a:custGeom>
              <a:solidFill>
                <a:srgbClr val="EBEAE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43" name="object 7">
                <a:extLst>
                  <a:ext uri="{FF2B5EF4-FFF2-40B4-BE49-F238E27FC236}">
                    <a16:creationId xmlns:a16="http://schemas.microsoft.com/office/drawing/2014/main" id="{FB35019D-9FF6-101A-F17E-C69A502F10F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373107" y="3917444"/>
                <a:ext cx="99047" cy="99004"/>
              </a:xfrm>
              <a:prstGeom prst="rect">
                <a:avLst/>
              </a:prstGeom>
            </p:spPr>
          </p:pic>
          <p:sp>
            <p:nvSpPr>
              <p:cNvPr id="44" name="object 8">
                <a:extLst>
                  <a:ext uri="{FF2B5EF4-FFF2-40B4-BE49-F238E27FC236}">
                    <a16:creationId xmlns:a16="http://schemas.microsoft.com/office/drawing/2014/main" id="{7260AB34-9591-F193-AB22-8CDCCB013E1F}"/>
                  </a:ext>
                </a:extLst>
              </p:cNvPr>
              <p:cNvSpPr/>
              <p:nvPr/>
            </p:nvSpPr>
            <p:spPr>
              <a:xfrm>
                <a:off x="17505579" y="3784021"/>
                <a:ext cx="187325" cy="55181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551814">
                    <a:moveTo>
                      <a:pt x="18072" y="0"/>
                    </a:moveTo>
                    <a:lnTo>
                      <a:pt x="15963" y="1905"/>
                    </a:lnTo>
                    <a:lnTo>
                      <a:pt x="12903" y="7874"/>
                    </a:lnTo>
                    <a:lnTo>
                      <a:pt x="9271" y="16954"/>
                    </a:lnTo>
                    <a:lnTo>
                      <a:pt x="5511" y="28244"/>
                    </a:lnTo>
                    <a:lnTo>
                      <a:pt x="2806" y="35598"/>
                    </a:lnTo>
                    <a:lnTo>
                      <a:pt x="977" y="43180"/>
                    </a:lnTo>
                    <a:lnTo>
                      <a:pt x="25" y="50927"/>
                    </a:lnTo>
                    <a:lnTo>
                      <a:pt x="0" y="58762"/>
                    </a:lnTo>
                    <a:lnTo>
                      <a:pt x="2095" y="56629"/>
                    </a:lnTo>
                    <a:lnTo>
                      <a:pt x="5156" y="50711"/>
                    </a:lnTo>
                    <a:lnTo>
                      <a:pt x="8788" y="41757"/>
                    </a:lnTo>
                    <a:lnTo>
                      <a:pt x="12573" y="30492"/>
                    </a:lnTo>
                    <a:lnTo>
                      <a:pt x="15201" y="23139"/>
                    </a:lnTo>
                    <a:lnTo>
                      <a:pt x="17005" y="15557"/>
                    </a:lnTo>
                    <a:lnTo>
                      <a:pt x="17970" y="7823"/>
                    </a:lnTo>
                    <a:lnTo>
                      <a:pt x="18072" y="0"/>
                    </a:lnTo>
                    <a:close/>
                  </a:path>
                  <a:path w="187325" h="551814">
                    <a:moveTo>
                      <a:pt x="49009" y="22872"/>
                    </a:moveTo>
                    <a:lnTo>
                      <a:pt x="43065" y="34544"/>
                    </a:lnTo>
                    <a:lnTo>
                      <a:pt x="37947" y="46583"/>
                    </a:lnTo>
                    <a:lnTo>
                      <a:pt x="33655" y="58953"/>
                    </a:lnTo>
                    <a:lnTo>
                      <a:pt x="30226" y="71602"/>
                    </a:lnTo>
                    <a:lnTo>
                      <a:pt x="26022" y="83997"/>
                    </a:lnTo>
                    <a:lnTo>
                      <a:pt x="22656" y="96634"/>
                    </a:lnTo>
                    <a:lnTo>
                      <a:pt x="20142" y="109461"/>
                    </a:lnTo>
                    <a:lnTo>
                      <a:pt x="18503" y="122453"/>
                    </a:lnTo>
                    <a:lnTo>
                      <a:pt x="24460" y="110782"/>
                    </a:lnTo>
                    <a:lnTo>
                      <a:pt x="29591" y="98742"/>
                    </a:lnTo>
                    <a:lnTo>
                      <a:pt x="33870" y="86372"/>
                    </a:lnTo>
                    <a:lnTo>
                      <a:pt x="37287" y="73723"/>
                    </a:lnTo>
                    <a:lnTo>
                      <a:pt x="41529" y="61341"/>
                    </a:lnTo>
                    <a:lnTo>
                      <a:pt x="44907" y="48704"/>
                    </a:lnTo>
                    <a:lnTo>
                      <a:pt x="47409" y="35877"/>
                    </a:lnTo>
                    <a:lnTo>
                      <a:pt x="49009" y="22872"/>
                    </a:lnTo>
                    <a:close/>
                  </a:path>
                  <a:path w="187325" h="551814">
                    <a:moveTo>
                      <a:pt x="67208" y="77825"/>
                    </a:moveTo>
                    <a:lnTo>
                      <a:pt x="61264" y="89458"/>
                    </a:lnTo>
                    <a:lnTo>
                      <a:pt x="56134" y="101460"/>
                    </a:lnTo>
                    <a:lnTo>
                      <a:pt x="51854" y="113792"/>
                    </a:lnTo>
                    <a:lnTo>
                      <a:pt x="48425" y="126403"/>
                    </a:lnTo>
                    <a:lnTo>
                      <a:pt x="44196" y="138785"/>
                    </a:lnTo>
                    <a:lnTo>
                      <a:pt x="40817" y="151422"/>
                    </a:lnTo>
                    <a:lnTo>
                      <a:pt x="38315" y="164261"/>
                    </a:lnTo>
                    <a:lnTo>
                      <a:pt x="36703" y="177253"/>
                    </a:lnTo>
                    <a:lnTo>
                      <a:pt x="42659" y="165608"/>
                    </a:lnTo>
                    <a:lnTo>
                      <a:pt x="47790" y="153606"/>
                    </a:lnTo>
                    <a:lnTo>
                      <a:pt x="52070" y="141274"/>
                    </a:lnTo>
                    <a:lnTo>
                      <a:pt x="55486" y="128663"/>
                    </a:lnTo>
                    <a:lnTo>
                      <a:pt x="59728" y="116281"/>
                    </a:lnTo>
                    <a:lnTo>
                      <a:pt x="63093" y="103644"/>
                    </a:lnTo>
                    <a:lnTo>
                      <a:pt x="65595" y="90805"/>
                    </a:lnTo>
                    <a:lnTo>
                      <a:pt x="67208" y="77825"/>
                    </a:lnTo>
                    <a:close/>
                  </a:path>
                  <a:path w="187325" h="551814">
                    <a:moveTo>
                      <a:pt x="87134" y="140246"/>
                    </a:moveTo>
                    <a:lnTo>
                      <a:pt x="81241" y="151892"/>
                    </a:lnTo>
                    <a:lnTo>
                      <a:pt x="76149" y="163893"/>
                    </a:lnTo>
                    <a:lnTo>
                      <a:pt x="71894" y="176225"/>
                    </a:lnTo>
                    <a:lnTo>
                      <a:pt x="68478" y="188823"/>
                    </a:lnTo>
                    <a:lnTo>
                      <a:pt x="64198" y="201206"/>
                    </a:lnTo>
                    <a:lnTo>
                      <a:pt x="60820" y="213829"/>
                    </a:lnTo>
                    <a:lnTo>
                      <a:pt x="58331" y="226669"/>
                    </a:lnTo>
                    <a:lnTo>
                      <a:pt x="56769" y="239661"/>
                    </a:lnTo>
                    <a:lnTo>
                      <a:pt x="62725" y="228003"/>
                    </a:lnTo>
                    <a:lnTo>
                      <a:pt x="67856" y="215963"/>
                    </a:lnTo>
                    <a:lnTo>
                      <a:pt x="72136" y="203606"/>
                    </a:lnTo>
                    <a:lnTo>
                      <a:pt x="75552" y="190944"/>
                    </a:lnTo>
                    <a:lnTo>
                      <a:pt x="79794" y="178600"/>
                    </a:lnTo>
                    <a:lnTo>
                      <a:pt x="83134" y="166001"/>
                    </a:lnTo>
                    <a:lnTo>
                      <a:pt x="85585" y="153200"/>
                    </a:lnTo>
                    <a:lnTo>
                      <a:pt x="87134" y="140246"/>
                    </a:lnTo>
                    <a:close/>
                  </a:path>
                  <a:path w="187325" h="551814">
                    <a:moveTo>
                      <a:pt x="107200" y="202666"/>
                    </a:moveTo>
                    <a:lnTo>
                      <a:pt x="101231" y="214299"/>
                    </a:lnTo>
                    <a:lnTo>
                      <a:pt x="96088" y="226301"/>
                    </a:lnTo>
                    <a:lnTo>
                      <a:pt x="91808" y="238633"/>
                    </a:lnTo>
                    <a:lnTo>
                      <a:pt x="88404" y="251256"/>
                    </a:lnTo>
                    <a:lnTo>
                      <a:pt x="84213" y="263652"/>
                    </a:lnTo>
                    <a:lnTo>
                      <a:pt x="80860" y="276288"/>
                    </a:lnTo>
                    <a:lnTo>
                      <a:pt x="78346" y="289115"/>
                    </a:lnTo>
                    <a:lnTo>
                      <a:pt x="76695" y="302094"/>
                    </a:lnTo>
                    <a:lnTo>
                      <a:pt x="82689" y="290449"/>
                    </a:lnTo>
                    <a:lnTo>
                      <a:pt x="87833" y="278409"/>
                    </a:lnTo>
                    <a:lnTo>
                      <a:pt x="92100" y="266039"/>
                    </a:lnTo>
                    <a:lnTo>
                      <a:pt x="95478" y="253377"/>
                    </a:lnTo>
                    <a:lnTo>
                      <a:pt x="99758" y="241033"/>
                    </a:lnTo>
                    <a:lnTo>
                      <a:pt x="103149" y="228434"/>
                    </a:lnTo>
                    <a:lnTo>
                      <a:pt x="105638" y="215633"/>
                    </a:lnTo>
                    <a:lnTo>
                      <a:pt x="107200" y="202666"/>
                    </a:lnTo>
                    <a:close/>
                  </a:path>
                  <a:path w="187325" h="551814">
                    <a:moveTo>
                      <a:pt x="127254" y="264807"/>
                    </a:moveTo>
                    <a:lnTo>
                      <a:pt x="121246" y="276466"/>
                    </a:lnTo>
                    <a:lnTo>
                      <a:pt x="116103" y="288505"/>
                    </a:lnTo>
                    <a:lnTo>
                      <a:pt x="111836" y="300875"/>
                    </a:lnTo>
                    <a:lnTo>
                      <a:pt x="108470" y="313537"/>
                    </a:lnTo>
                    <a:lnTo>
                      <a:pt x="104178" y="325907"/>
                    </a:lnTo>
                    <a:lnTo>
                      <a:pt x="100787" y="338543"/>
                    </a:lnTo>
                    <a:lnTo>
                      <a:pt x="98298" y="351383"/>
                    </a:lnTo>
                    <a:lnTo>
                      <a:pt x="96735" y="364388"/>
                    </a:lnTo>
                    <a:lnTo>
                      <a:pt x="102704" y="352717"/>
                    </a:lnTo>
                    <a:lnTo>
                      <a:pt x="107835" y="340677"/>
                    </a:lnTo>
                    <a:lnTo>
                      <a:pt x="112115" y="328307"/>
                    </a:lnTo>
                    <a:lnTo>
                      <a:pt x="115531" y="315645"/>
                    </a:lnTo>
                    <a:lnTo>
                      <a:pt x="119735" y="303263"/>
                    </a:lnTo>
                    <a:lnTo>
                      <a:pt x="123101" y="290626"/>
                    </a:lnTo>
                    <a:lnTo>
                      <a:pt x="125615" y="277787"/>
                    </a:lnTo>
                    <a:lnTo>
                      <a:pt x="127254" y="264807"/>
                    </a:lnTo>
                    <a:close/>
                  </a:path>
                  <a:path w="187325" h="551814">
                    <a:moveTo>
                      <a:pt x="147154" y="327380"/>
                    </a:moveTo>
                    <a:lnTo>
                      <a:pt x="141211" y="339039"/>
                    </a:lnTo>
                    <a:lnTo>
                      <a:pt x="136118" y="351078"/>
                    </a:lnTo>
                    <a:lnTo>
                      <a:pt x="131876" y="363448"/>
                    </a:lnTo>
                    <a:lnTo>
                      <a:pt x="128511" y="376097"/>
                    </a:lnTo>
                    <a:lnTo>
                      <a:pt x="124218" y="388467"/>
                    </a:lnTo>
                    <a:lnTo>
                      <a:pt x="120827" y="401091"/>
                    </a:lnTo>
                    <a:lnTo>
                      <a:pt x="118351" y="413943"/>
                    </a:lnTo>
                    <a:lnTo>
                      <a:pt x="116789" y="426948"/>
                    </a:lnTo>
                    <a:lnTo>
                      <a:pt x="122694" y="415264"/>
                    </a:lnTo>
                    <a:lnTo>
                      <a:pt x="127787" y="403225"/>
                    </a:lnTo>
                    <a:lnTo>
                      <a:pt x="132041" y="390855"/>
                    </a:lnTo>
                    <a:lnTo>
                      <a:pt x="135432" y="378218"/>
                    </a:lnTo>
                    <a:lnTo>
                      <a:pt x="139725" y="365848"/>
                    </a:lnTo>
                    <a:lnTo>
                      <a:pt x="143129" y="353225"/>
                    </a:lnTo>
                    <a:lnTo>
                      <a:pt x="145605" y="340385"/>
                    </a:lnTo>
                    <a:lnTo>
                      <a:pt x="147154" y="327380"/>
                    </a:lnTo>
                    <a:close/>
                  </a:path>
                  <a:path w="187325" h="551814">
                    <a:moveTo>
                      <a:pt x="167932" y="389788"/>
                    </a:moveTo>
                    <a:lnTo>
                      <a:pt x="161963" y="401459"/>
                    </a:lnTo>
                    <a:lnTo>
                      <a:pt x="156819" y="413499"/>
                    </a:lnTo>
                    <a:lnTo>
                      <a:pt x="152552" y="425869"/>
                    </a:lnTo>
                    <a:lnTo>
                      <a:pt x="149148" y="438518"/>
                    </a:lnTo>
                    <a:lnTo>
                      <a:pt x="144932" y="450888"/>
                    </a:lnTo>
                    <a:lnTo>
                      <a:pt x="141566" y="463486"/>
                    </a:lnTo>
                    <a:lnTo>
                      <a:pt x="139065" y="476275"/>
                    </a:lnTo>
                    <a:lnTo>
                      <a:pt x="137426" y="489229"/>
                    </a:lnTo>
                    <a:lnTo>
                      <a:pt x="143395" y="477596"/>
                    </a:lnTo>
                    <a:lnTo>
                      <a:pt x="148526" y="465594"/>
                    </a:lnTo>
                    <a:lnTo>
                      <a:pt x="152806" y="453263"/>
                    </a:lnTo>
                    <a:lnTo>
                      <a:pt x="156197" y="440639"/>
                    </a:lnTo>
                    <a:lnTo>
                      <a:pt x="160439" y="428256"/>
                    </a:lnTo>
                    <a:lnTo>
                      <a:pt x="163817" y="415620"/>
                    </a:lnTo>
                    <a:lnTo>
                      <a:pt x="166319" y="402780"/>
                    </a:lnTo>
                    <a:lnTo>
                      <a:pt x="167932" y="389788"/>
                    </a:lnTo>
                    <a:close/>
                  </a:path>
                  <a:path w="187325" h="551814">
                    <a:moveTo>
                      <a:pt x="187121" y="452221"/>
                    </a:moveTo>
                    <a:lnTo>
                      <a:pt x="181216" y="463905"/>
                    </a:lnTo>
                    <a:lnTo>
                      <a:pt x="176136" y="475945"/>
                    </a:lnTo>
                    <a:lnTo>
                      <a:pt x="171881" y="488302"/>
                    </a:lnTo>
                    <a:lnTo>
                      <a:pt x="168465" y="500951"/>
                    </a:lnTo>
                    <a:lnTo>
                      <a:pt x="164198" y="513283"/>
                    </a:lnTo>
                    <a:lnTo>
                      <a:pt x="160807" y="525881"/>
                    </a:lnTo>
                    <a:lnTo>
                      <a:pt x="158318" y="538683"/>
                    </a:lnTo>
                    <a:lnTo>
                      <a:pt x="156756" y="551649"/>
                    </a:lnTo>
                    <a:lnTo>
                      <a:pt x="162737" y="540029"/>
                    </a:lnTo>
                    <a:lnTo>
                      <a:pt x="167868" y="528027"/>
                    </a:lnTo>
                    <a:lnTo>
                      <a:pt x="172148" y="515683"/>
                    </a:lnTo>
                    <a:lnTo>
                      <a:pt x="175539" y="503072"/>
                    </a:lnTo>
                    <a:lnTo>
                      <a:pt x="179768" y="490677"/>
                    </a:lnTo>
                    <a:lnTo>
                      <a:pt x="183108" y="478053"/>
                    </a:lnTo>
                    <a:lnTo>
                      <a:pt x="185572" y="465213"/>
                    </a:lnTo>
                    <a:lnTo>
                      <a:pt x="187121" y="452221"/>
                    </a:lnTo>
                    <a:close/>
                  </a:path>
                </a:pathLst>
              </a:custGeom>
              <a:solidFill>
                <a:srgbClr val="EBEAE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E0084B39-3530-E6D3-062F-A355FADEC1C9}"/>
                  </a:ext>
                </a:extLst>
              </p:cNvPr>
              <p:cNvSpPr/>
              <p:nvPr/>
            </p:nvSpPr>
            <p:spPr>
              <a:xfrm>
                <a:off x="17670103" y="3201423"/>
                <a:ext cx="804545" cy="1061720"/>
              </a:xfrm>
              <a:custGeom>
                <a:avLst/>
                <a:gdLst/>
                <a:ahLst/>
                <a:cxnLst/>
                <a:rect l="l" t="t" r="r" b="b"/>
                <a:pathLst>
                  <a:path w="804544" h="1061720">
                    <a:moveTo>
                      <a:pt x="245855" y="0"/>
                    </a:moveTo>
                    <a:lnTo>
                      <a:pt x="194685" y="8614"/>
                    </a:lnTo>
                    <a:lnTo>
                      <a:pt x="138762" y="33079"/>
                    </a:lnTo>
                    <a:lnTo>
                      <a:pt x="128676" y="52413"/>
                    </a:lnTo>
                    <a:lnTo>
                      <a:pt x="133417" y="80400"/>
                    </a:lnTo>
                    <a:lnTo>
                      <a:pt x="143481" y="115983"/>
                    </a:lnTo>
                    <a:lnTo>
                      <a:pt x="154753" y="158400"/>
                    </a:lnTo>
                    <a:lnTo>
                      <a:pt x="163116" y="206892"/>
                    </a:lnTo>
                    <a:lnTo>
                      <a:pt x="164455" y="260696"/>
                    </a:lnTo>
                    <a:lnTo>
                      <a:pt x="154654" y="319054"/>
                    </a:lnTo>
                    <a:lnTo>
                      <a:pt x="123790" y="426078"/>
                    </a:lnTo>
                    <a:lnTo>
                      <a:pt x="97392" y="486762"/>
                    </a:lnTo>
                    <a:lnTo>
                      <a:pt x="60961" y="523613"/>
                    </a:lnTo>
                    <a:lnTo>
                      <a:pt x="0" y="559141"/>
                    </a:lnTo>
                    <a:lnTo>
                      <a:pt x="148456" y="1061230"/>
                    </a:lnTo>
                    <a:lnTo>
                      <a:pt x="223428" y="1033554"/>
                    </a:lnTo>
                    <a:lnTo>
                      <a:pt x="275465" y="1027206"/>
                    </a:lnTo>
                    <a:lnTo>
                      <a:pt x="328669" y="1023930"/>
                    </a:lnTo>
                    <a:lnTo>
                      <a:pt x="376641" y="1022286"/>
                    </a:lnTo>
                    <a:lnTo>
                      <a:pt x="412982" y="1020833"/>
                    </a:lnTo>
                    <a:lnTo>
                      <a:pt x="464954" y="1017325"/>
                    </a:lnTo>
                    <a:lnTo>
                      <a:pt x="526006" y="1013432"/>
                    </a:lnTo>
                    <a:lnTo>
                      <a:pt x="581531" y="1010837"/>
                    </a:lnTo>
                    <a:lnTo>
                      <a:pt x="616923" y="1011221"/>
                    </a:lnTo>
                    <a:lnTo>
                      <a:pt x="657293" y="1006620"/>
                    </a:lnTo>
                    <a:lnTo>
                      <a:pt x="703257" y="987340"/>
                    </a:lnTo>
                    <a:lnTo>
                      <a:pt x="747327" y="957890"/>
                    </a:lnTo>
                    <a:lnTo>
                      <a:pt x="782010" y="922778"/>
                    </a:lnTo>
                    <a:lnTo>
                      <a:pt x="799818" y="886513"/>
                    </a:lnTo>
                    <a:lnTo>
                      <a:pt x="804419" y="859517"/>
                    </a:lnTo>
                    <a:lnTo>
                      <a:pt x="803758" y="838955"/>
                    </a:lnTo>
                    <a:lnTo>
                      <a:pt x="795860" y="814422"/>
                    </a:lnTo>
                    <a:lnTo>
                      <a:pt x="778751" y="775511"/>
                    </a:lnTo>
                    <a:lnTo>
                      <a:pt x="783938" y="761883"/>
                    </a:lnTo>
                    <a:lnTo>
                      <a:pt x="787847" y="747867"/>
                    </a:lnTo>
                    <a:lnTo>
                      <a:pt x="790457" y="733550"/>
                    </a:lnTo>
                    <a:lnTo>
                      <a:pt x="791745" y="719021"/>
                    </a:lnTo>
                    <a:lnTo>
                      <a:pt x="790871" y="690984"/>
                    </a:lnTo>
                    <a:lnTo>
                      <a:pt x="787792" y="663143"/>
                    </a:lnTo>
                    <a:lnTo>
                      <a:pt x="782530" y="635632"/>
                    </a:lnTo>
                    <a:lnTo>
                      <a:pt x="775107" y="608584"/>
                    </a:lnTo>
                    <a:lnTo>
                      <a:pt x="773083" y="596026"/>
                    </a:lnTo>
                    <a:lnTo>
                      <a:pt x="775134" y="584910"/>
                    </a:lnTo>
                    <a:lnTo>
                      <a:pt x="778436" y="568680"/>
                    </a:lnTo>
                    <a:lnTo>
                      <a:pt x="780164" y="540785"/>
                    </a:lnTo>
                    <a:lnTo>
                      <a:pt x="775611" y="509807"/>
                    </a:lnTo>
                    <a:lnTo>
                      <a:pt x="765233" y="487208"/>
                    </a:lnTo>
                    <a:lnTo>
                      <a:pt x="753951" y="470778"/>
                    </a:lnTo>
                    <a:lnTo>
                      <a:pt x="746689" y="458306"/>
                    </a:lnTo>
                    <a:lnTo>
                      <a:pt x="747922" y="441651"/>
                    </a:lnTo>
                    <a:lnTo>
                      <a:pt x="753990" y="414123"/>
                    </a:lnTo>
                    <a:lnTo>
                      <a:pt x="757721" y="375708"/>
                    </a:lnTo>
                    <a:lnTo>
                      <a:pt x="751945" y="326394"/>
                    </a:lnTo>
                    <a:lnTo>
                      <a:pt x="735175" y="291487"/>
                    </a:lnTo>
                    <a:lnTo>
                      <a:pt x="703915" y="268626"/>
                    </a:lnTo>
                    <a:lnTo>
                      <a:pt x="667050" y="260799"/>
                    </a:lnTo>
                    <a:lnTo>
                      <a:pt x="648235" y="261850"/>
                    </a:lnTo>
                    <a:lnTo>
                      <a:pt x="629760" y="266228"/>
                    </a:lnTo>
                    <a:lnTo>
                      <a:pt x="442635" y="326111"/>
                    </a:lnTo>
                    <a:lnTo>
                      <a:pt x="412387" y="335139"/>
                    </a:lnTo>
                    <a:lnTo>
                      <a:pt x="397728" y="335308"/>
                    </a:lnTo>
                    <a:lnTo>
                      <a:pt x="394539" y="324066"/>
                    </a:lnTo>
                    <a:lnTo>
                      <a:pt x="398699" y="298855"/>
                    </a:lnTo>
                    <a:lnTo>
                      <a:pt x="395888" y="266708"/>
                    </a:lnTo>
                    <a:lnTo>
                      <a:pt x="385319" y="191025"/>
                    </a:lnTo>
                    <a:lnTo>
                      <a:pt x="363789" y="102948"/>
                    </a:lnTo>
                    <a:lnTo>
                      <a:pt x="328094" y="33617"/>
                    </a:lnTo>
                    <a:lnTo>
                      <a:pt x="273780" y="2570"/>
                    </a:lnTo>
                    <a:lnTo>
                      <a:pt x="245855" y="0"/>
                    </a:lnTo>
                    <a:close/>
                  </a:path>
                </a:pathLst>
              </a:custGeom>
              <a:solidFill>
                <a:srgbClr val="E1E1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6" name="object 10">
                <a:extLst>
                  <a:ext uri="{FF2B5EF4-FFF2-40B4-BE49-F238E27FC236}">
                    <a16:creationId xmlns:a16="http://schemas.microsoft.com/office/drawing/2014/main" id="{2726BF9C-4D15-03AA-BCBE-D2945EA4A28F}"/>
                  </a:ext>
                </a:extLst>
              </p:cNvPr>
              <p:cNvSpPr/>
              <p:nvPr/>
            </p:nvSpPr>
            <p:spPr>
              <a:xfrm>
                <a:off x="17591725" y="3222754"/>
                <a:ext cx="803275" cy="1067435"/>
              </a:xfrm>
              <a:custGeom>
                <a:avLst/>
                <a:gdLst/>
                <a:ahLst/>
                <a:cxnLst/>
                <a:rect l="l" t="t" r="r" b="b"/>
                <a:pathLst>
                  <a:path w="803275" h="1067435">
                    <a:moveTo>
                      <a:pt x="264672" y="0"/>
                    </a:moveTo>
                    <a:lnTo>
                      <a:pt x="218961" y="10837"/>
                    </a:lnTo>
                    <a:lnTo>
                      <a:pt x="193970" y="43026"/>
                    </a:lnTo>
                    <a:lnTo>
                      <a:pt x="190109" y="116580"/>
                    </a:lnTo>
                    <a:lnTo>
                      <a:pt x="186024" y="168820"/>
                    </a:lnTo>
                    <a:lnTo>
                      <a:pt x="178858" y="220705"/>
                    </a:lnTo>
                    <a:lnTo>
                      <a:pt x="168629" y="272096"/>
                    </a:lnTo>
                    <a:lnTo>
                      <a:pt x="155356" y="322856"/>
                    </a:lnTo>
                    <a:lnTo>
                      <a:pt x="124080" y="429887"/>
                    </a:lnTo>
                    <a:lnTo>
                      <a:pt x="97472" y="490574"/>
                    </a:lnTo>
                    <a:lnTo>
                      <a:pt x="60966" y="527426"/>
                    </a:lnTo>
                    <a:lnTo>
                      <a:pt x="0" y="562954"/>
                    </a:lnTo>
                    <a:lnTo>
                      <a:pt x="161586" y="1067148"/>
                    </a:lnTo>
                    <a:lnTo>
                      <a:pt x="198717" y="1047342"/>
                    </a:lnTo>
                    <a:lnTo>
                      <a:pt x="252231" y="1035274"/>
                    </a:lnTo>
                    <a:lnTo>
                      <a:pt x="312304" y="1028746"/>
                    </a:lnTo>
                    <a:lnTo>
                      <a:pt x="369110" y="1025559"/>
                    </a:lnTo>
                    <a:lnTo>
                      <a:pt x="412825" y="1023516"/>
                    </a:lnTo>
                    <a:lnTo>
                      <a:pt x="451539" y="1020195"/>
                    </a:lnTo>
                    <a:lnTo>
                      <a:pt x="505327" y="1014568"/>
                    </a:lnTo>
                    <a:lnTo>
                      <a:pt x="565393" y="1007623"/>
                    </a:lnTo>
                    <a:lnTo>
                      <a:pt x="622941" y="1000349"/>
                    </a:lnTo>
                    <a:lnTo>
                      <a:pt x="669175" y="993732"/>
                    </a:lnTo>
                    <a:lnTo>
                      <a:pt x="721857" y="976479"/>
                    </a:lnTo>
                    <a:lnTo>
                      <a:pt x="755127" y="953478"/>
                    </a:lnTo>
                    <a:lnTo>
                      <a:pt x="784610" y="923406"/>
                    </a:lnTo>
                    <a:lnTo>
                      <a:pt x="802889" y="862669"/>
                    </a:lnTo>
                    <a:lnTo>
                      <a:pt x="801721" y="842026"/>
                    </a:lnTo>
                    <a:lnTo>
                      <a:pt x="794330" y="817571"/>
                    </a:lnTo>
                    <a:lnTo>
                      <a:pt x="778740" y="778895"/>
                    </a:lnTo>
                    <a:lnTo>
                      <a:pt x="783932" y="765265"/>
                    </a:lnTo>
                    <a:lnTo>
                      <a:pt x="787841" y="751246"/>
                    </a:lnTo>
                    <a:lnTo>
                      <a:pt x="790448" y="736929"/>
                    </a:lnTo>
                    <a:lnTo>
                      <a:pt x="791735" y="722404"/>
                    </a:lnTo>
                    <a:lnTo>
                      <a:pt x="790862" y="694363"/>
                    </a:lnTo>
                    <a:lnTo>
                      <a:pt x="787786" y="666523"/>
                    </a:lnTo>
                    <a:lnTo>
                      <a:pt x="782524" y="639014"/>
                    </a:lnTo>
                    <a:lnTo>
                      <a:pt x="775096" y="611968"/>
                    </a:lnTo>
                    <a:lnTo>
                      <a:pt x="772915" y="599404"/>
                    </a:lnTo>
                    <a:lnTo>
                      <a:pt x="774704" y="588287"/>
                    </a:lnTo>
                    <a:lnTo>
                      <a:pt x="777953" y="572063"/>
                    </a:lnTo>
                    <a:lnTo>
                      <a:pt x="780154" y="544179"/>
                    </a:lnTo>
                    <a:lnTo>
                      <a:pt x="776215" y="513195"/>
                    </a:lnTo>
                    <a:lnTo>
                      <a:pt x="766078" y="490593"/>
                    </a:lnTo>
                    <a:lnTo>
                      <a:pt x="754830" y="474162"/>
                    </a:lnTo>
                    <a:lnTo>
                      <a:pt x="747558" y="461690"/>
                    </a:lnTo>
                    <a:lnTo>
                      <a:pt x="748761" y="445029"/>
                    </a:lnTo>
                    <a:lnTo>
                      <a:pt x="754813" y="417499"/>
                    </a:lnTo>
                    <a:lnTo>
                      <a:pt x="758538" y="379086"/>
                    </a:lnTo>
                    <a:lnTo>
                      <a:pt x="752762" y="329778"/>
                    </a:lnTo>
                    <a:lnTo>
                      <a:pt x="735689" y="295006"/>
                    </a:lnTo>
                    <a:lnTo>
                      <a:pt x="704198" y="272439"/>
                    </a:lnTo>
                    <a:lnTo>
                      <a:pt x="667346" y="264551"/>
                    </a:lnTo>
                    <a:lnTo>
                      <a:pt x="648536" y="265561"/>
                    </a:lnTo>
                    <a:lnTo>
                      <a:pt x="630054" y="269895"/>
                    </a:lnTo>
                    <a:lnTo>
                      <a:pt x="442918" y="329924"/>
                    </a:lnTo>
                    <a:lnTo>
                      <a:pt x="412670" y="338952"/>
                    </a:lnTo>
                    <a:lnTo>
                      <a:pt x="398011" y="339122"/>
                    </a:lnTo>
                    <a:lnTo>
                      <a:pt x="394821" y="327879"/>
                    </a:lnTo>
                    <a:lnTo>
                      <a:pt x="398982" y="302668"/>
                    </a:lnTo>
                    <a:lnTo>
                      <a:pt x="396770" y="269879"/>
                    </a:lnTo>
                    <a:lnTo>
                      <a:pt x="387528" y="192786"/>
                    </a:lnTo>
                    <a:lnTo>
                      <a:pt x="367349" y="103298"/>
                    </a:lnTo>
                    <a:lnTo>
                      <a:pt x="332324" y="33326"/>
                    </a:lnTo>
                    <a:lnTo>
                      <a:pt x="289937" y="4459"/>
                    </a:lnTo>
                    <a:lnTo>
                      <a:pt x="264672" y="0"/>
                    </a:lnTo>
                    <a:close/>
                  </a:path>
                </a:pathLst>
              </a:custGeom>
              <a:solidFill>
                <a:srgbClr val="EBEAE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47" name="object 11">
                <a:extLst>
                  <a:ext uri="{FF2B5EF4-FFF2-40B4-BE49-F238E27FC236}">
                    <a16:creationId xmlns:a16="http://schemas.microsoft.com/office/drawing/2014/main" id="{861E413F-98A7-5E0E-E273-C6A92EAF9C8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903998" y="3201430"/>
                <a:ext cx="163390" cy="353076"/>
              </a:xfrm>
              <a:prstGeom prst="rect">
                <a:avLst/>
              </a:prstGeom>
            </p:spPr>
          </p:pic>
          <p:pic>
            <p:nvPicPr>
              <p:cNvPr id="48" name="object 12">
                <a:extLst>
                  <a:ext uri="{FF2B5EF4-FFF2-40B4-BE49-F238E27FC236}">
                    <a16:creationId xmlns:a16="http://schemas.microsoft.com/office/drawing/2014/main" id="{0CA7B3BC-FE2C-727D-16FA-3AE60A190A5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338843" y="3481632"/>
                <a:ext cx="100135" cy="301666"/>
              </a:xfrm>
              <a:prstGeom prst="rect">
                <a:avLst/>
              </a:prstGeom>
            </p:spPr>
          </p:pic>
          <p:sp>
            <p:nvSpPr>
              <p:cNvPr id="49" name="object 13">
                <a:extLst>
                  <a:ext uri="{FF2B5EF4-FFF2-40B4-BE49-F238E27FC236}">
                    <a16:creationId xmlns:a16="http://schemas.microsoft.com/office/drawing/2014/main" id="{778C3F75-45D3-3AEE-0269-0A0E6CC6136E}"/>
                  </a:ext>
                </a:extLst>
              </p:cNvPr>
              <p:cNvSpPr/>
              <p:nvPr/>
            </p:nvSpPr>
            <p:spPr>
              <a:xfrm>
                <a:off x="18380789" y="3803507"/>
                <a:ext cx="6223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87629">
                    <a:moveTo>
                      <a:pt x="62008" y="0"/>
                    </a:moveTo>
                    <a:lnTo>
                      <a:pt x="52521" y="9499"/>
                    </a:lnTo>
                    <a:lnTo>
                      <a:pt x="43713" y="19611"/>
                    </a:lnTo>
                    <a:lnTo>
                      <a:pt x="35616" y="30297"/>
                    </a:lnTo>
                    <a:lnTo>
                      <a:pt x="28260" y="41517"/>
                    </a:lnTo>
                    <a:lnTo>
                      <a:pt x="20009" y="52163"/>
                    </a:lnTo>
                    <a:lnTo>
                      <a:pt x="12532" y="63341"/>
                    </a:lnTo>
                    <a:lnTo>
                      <a:pt x="5854" y="75009"/>
                    </a:lnTo>
                    <a:lnTo>
                      <a:pt x="0" y="87128"/>
                    </a:lnTo>
                    <a:lnTo>
                      <a:pt x="9457" y="77651"/>
                    </a:lnTo>
                    <a:lnTo>
                      <a:pt x="18257" y="67575"/>
                    </a:lnTo>
                    <a:lnTo>
                      <a:pt x="26367" y="56935"/>
                    </a:lnTo>
                    <a:lnTo>
                      <a:pt x="33758" y="45768"/>
                    </a:lnTo>
                    <a:lnTo>
                      <a:pt x="41994" y="35071"/>
                    </a:lnTo>
                    <a:lnTo>
                      <a:pt x="49461" y="23850"/>
                    </a:lnTo>
                    <a:lnTo>
                      <a:pt x="56139" y="12145"/>
                    </a:lnTo>
                    <a:lnTo>
                      <a:pt x="62008" y="0"/>
                    </a:lnTo>
                    <a:close/>
                  </a:path>
                </a:pathLst>
              </a:custGeom>
              <a:solidFill>
                <a:srgbClr val="EBEAEA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50" name="object 14">
                <a:extLst>
                  <a:ext uri="{FF2B5EF4-FFF2-40B4-BE49-F238E27FC236}">
                    <a16:creationId xmlns:a16="http://schemas.microsoft.com/office/drawing/2014/main" id="{E9E7D1CB-79E9-820C-E5B0-308240E9ADC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378109" y="3925526"/>
                <a:ext cx="86290" cy="220607"/>
              </a:xfrm>
              <a:prstGeom prst="rect">
                <a:avLst/>
              </a:prstGeom>
            </p:spPr>
          </p:pic>
        </p:grpSp>
        <p:pic>
          <p:nvPicPr>
            <p:cNvPr id="5" name="object 15">
              <a:extLst>
                <a:ext uri="{FF2B5EF4-FFF2-40B4-BE49-F238E27FC236}">
                  <a16:creationId xmlns:a16="http://schemas.microsoft.com/office/drawing/2014/main" id="{F6926854-79FB-C3D1-89A2-4DC517D5F5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506" y="2212071"/>
              <a:ext cx="1027476" cy="698623"/>
            </a:xfrm>
            <a:prstGeom prst="rect">
              <a:avLst/>
            </a:prstGeom>
          </p:spPr>
        </p:pic>
        <p:grpSp>
          <p:nvGrpSpPr>
            <p:cNvPr id="6" name="object 16">
              <a:extLst>
                <a:ext uri="{FF2B5EF4-FFF2-40B4-BE49-F238E27FC236}">
                  <a16:creationId xmlns:a16="http://schemas.microsoft.com/office/drawing/2014/main" id="{8E54D5B0-E7B6-7EE0-0404-4BB508437E31}"/>
                </a:ext>
              </a:extLst>
            </p:cNvPr>
            <p:cNvGrpSpPr/>
            <p:nvPr/>
          </p:nvGrpSpPr>
          <p:grpSpPr>
            <a:xfrm>
              <a:off x="9257186" y="1729902"/>
              <a:ext cx="948414" cy="1463245"/>
              <a:chOff x="15265080" y="2852736"/>
              <a:chExt cx="1564005" cy="2413000"/>
            </a:xfrm>
          </p:grpSpPr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28601536-457E-A088-5187-0D22707B8AD6}"/>
                  </a:ext>
                </a:extLst>
              </p:cNvPr>
              <p:cNvSpPr/>
              <p:nvPr/>
            </p:nvSpPr>
            <p:spPr>
              <a:xfrm>
                <a:off x="15391624" y="3319717"/>
                <a:ext cx="1437640" cy="1945639"/>
              </a:xfrm>
              <a:custGeom>
                <a:avLst/>
                <a:gdLst/>
                <a:ahLst/>
                <a:cxnLst/>
                <a:rect l="l" t="t" r="r" b="b"/>
                <a:pathLst>
                  <a:path w="1437640" h="1945639">
                    <a:moveTo>
                      <a:pt x="657234" y="0"/>
                    </a:moveTo>
                    <a:lnTo>
                      <a:pt x="599011" y="231"/>
                    </a:lnTo>
                    <a:lnTo>
                      <a:pt x="547964" y="11080"/>
                    </a:lnTo>
                    <a:lnTo>
                      <a:pt x="520287" y="38622"/>
                    </a:lnTo>
                    <a:lnTo>
                      <a:pt x="512449" y="101303"/>
                    </a:lnTo>
                    <a:lnTo>
                      <a:pt x="509784" y="185920"/>
                    </a:lnTo>
                    <a:lnTo>
                      <a:pt x="506818" y="234530"/>
                    </a:lnTo>
                    <a:lnTo>
                      <a:pt x="500856" y="286313"/>
                    </a:lnTo>
                    <a:lnTo>
                      <a:pt x="490470" y="340499"/>
                    </a:lnTo>
                    <a:lnTo>
                      <a:pt x="474230" y="396317"/>
                    </a:lnTo>
                    <a:lnTo>
                      <a:pt x="450705" y="452998"/>
                    </a:lnTo>
                    <a:lnTo>
                      <a:pt x="418468" y="509770"/>
                    </a:lnTo>
                    <a:lnTo>
                      <a:pt x="307248" y="674685"/>
                    </a:lnTo>
                    <a:lnTo>
                      <a:pt x="228894" y="763493"/>
                    </a:lnTo>
                    <a:lnTo>
                      <a:pt x="146255" y="806646"/>
                    </a:lnTo>
                    <a:lnTo>
                      <a:pt x="22177" y="834598"/>
                    </a:lnTo>
                    <a:lnTo>
                      <a:pt x="0" y="1775910"/>
                    </a:lnTo>
                    <a:lnTo>
                      <a:pt x="33847" y="1766127"/>
                    </a:lnTo>
                    <a:lnTo>
                      <a:pt x="76562" y="1763555"/>
                    </a:lnTo>
                    <a:lnTo>
                      <a:pt x="125955" y="1766923"/>
                    </a:lnTo>
                    <a:lnTo>
                      <a:pt x="179835" y="1774961"/>
                    </a:lnTo>
                    <a:lnTo>
                      <a:pt x="236012" y="1786396"/>
                    </a:lnTo>
                    <a:lnTo>
                      <a:pt x="292296" y="1799959"/>
                    </a:lnTo>
                    <a:lnTo>
                      <a:pt x="346495" y="1814379"/>
                    </a:lnTo>
                    <a:lnTo>
                      <a:pt x="439881" y="1840702"/>
                    </a:lnTo>
                    <a:lnTo>
                      <a:pt x="474687" y="1850065"/>
                    </a:lnTo>
                    <a:lnTo>
                      <a:pt x="560208" y="1869535"/>
                    </a:lnTo>
                    <a:lnTo>
                      <a:pt x="617489" y="1881645"/>
                    </a:lnTo>
                    <a:lnTo>
                      <a:pt x="679987" y="1894405"/>
                    </a:lnTo>
                    <a:lnTo>
                      <a:pt x="744356" y="1907119"/>
                    </a:lnTo>
                    <a:lnTo>
                      <a:pt x="807252" y="1919087"/>
                    </a:lnTo>
                    <a:lnTo>
                      <a:pt x="865326" y="1929612"/>
                    </a:lnTo>
                    <a:lnTo>
                      <a:pt x="915234" y="1937994"/>
                    </a:lnTo>
                    <a:lnTo>
                      <a:pt x="953628" y="1943536"/>
                    </a:lnTo>
                    <a:lnTo>
                      <a:pt x="977163" y="1945538"/>
                    </a:lnTo>
                    <a:lnTo>
                      <a:pt x="1009375" y="1942357"/>
                    </a:lnTo>
                    <a:lnTo>
                      <a:pt x="1052087" y="1932846"/>
                    </a:lnTo>
                    <a:lnTo>
                      <a:pt x="1099440" y="1917059"/>
                    </a:lnTo>
                    <a:lnTo>
                      <a:pt x="1145576" y="1895045"/>
                    </a:lnTo>
                    <a:lnTo>
                      <a:pt x="1184639" y="1866857"/>
                    </a:lnTo>
                    <a:lnTo>
                      <a:pt x="1210769" y="1832547"/>
                    </a:lnTo>
                    <a:lnTo>
                      <a:pt x="1231106" y="1787369"/>
                    </a:lnTo>
                    <a:lnTo>
                      <a:pt x="1241205" y="1705381"/>
                    </a:lnTo>
                    <a:lnTo>
                      <a:pt x="1235627" y="1630731"/>
                    </a:lnTo>
                    <a:lnTo>
                      <a:pt x="1251848" y="1610483"/>
                    </a:lnTo>
                    <a:lnTo>
                      <a:pt x="1278480" y="1566143"/>
                    </a:lnTo>
                    <a:lnTo>
                      <a:pt x="1304130" y="1491662"/>
                    </a:lnTo>
                    <a:lnTo>
                      <a:pt x="1313895" y="1435563"/>
                    </a:lnTo>
                    <a:lnTo>
                      <a:pt x="1319025" y="1383412"/>
                    </a:lnTo>
                    <a:lnTo>
                      <a:pt x="1320514" y="1344593"/>
                    </a:lnTo>
                    <a:lnTo>
                      <a:pt x="1323734" y="1322078"/>
                    </a:lnTo>
                    <a:lnTo>
                      <a:pt x="1332938" y="1304153"/>
                    </a:lnTo>
                    <a:lnTo>
                      <a:pt x="1347443" y="1278201"/>
                    </a:lnTo>
                    <a:lnTo>
                      <a:pt x="1366565" y="1231602"/>
                    </a:lnTo>
                    <a:lnTo>
                      <a:pt x="1376813" y="1176307"/>
                    </a:lnTo>
                    <a:lnTo>
                      <a:pt x="1371844" y="1131987"/>
                    </a:lnTo>
                    <a:lnTo>
                      <a:pt x="1361584" y="1097648"/>
                    </a:lnTo>
                    <a:lnTo>
                      <a:pt x="1355958" y="1072298"/>
                    </a:lnTo>
                    <a:lnTo>
                      <a:pt x="1363400" y="1051183"/>
                    </a:lnTo>
                    <a:lnTo>
                      <a:pt x="1381538" y="1020365"/>
                    </a:lnTo>
                    <a:lnTo>
                      <a:pt x="1404090" y="977806"/>
                    </a:lnTo>
                    <a:lnTo>
                      <a:pt x="1424773" y="921464"/>
                    </a:lnTo>
                    <a:lnTo>
                      <a:pt x="1437307" y="849299"/>
                    </a:lnTo>
                    <a:lnTo>
                      <a:pt x="1436483" y="813945"/>
                    </a:lnTo>
                    <a:lnTo>
                      <a:pt x="1410032" y="750039"/>
                    </a:lnTo>
                    <a:lnTo>
                      <a:pt x="1357617" y="704866"/>
                    </a:lnTo>
                    <a:lnTo>
                      <a:pt x="1293995" y="682068"/>
                    </a:lnTo>
                    <a:lnTo>
                      <a:pt x="1259909" y="679388"/>
                    </a:lnTo>
                    <a:lnTo>
                      <a:pt x="906862" y="679388"/>
                    </a:lnTo>
                    <a:lnTo>
                      <a:pt x="850221" y="678285"/>
                    </a:lnTo>
                    <a:lnTo>
                      <a:pt x="825070" y="670561"/>
                    </a:lnTo>
                    <a:lnTo>
                      <a:pt x="825766" y="649597"/>
                    </a:lnTo>
                    <a:lnTo>
                      <a:pt x="846665" y="608773"/>
                    </a:lnTo>
                    <a:lnTo>
                      <a:pt x="859620" y="552198"/>
                    </a:lnTo>
                    <a:lnTo>
                      <a:pt x="883343" y="416844"/>
                    </a:lnTo>
                    <a:lnTo>
                      <a:pt x="895119" y="254267"/>
                    </a:lnTo>
                    <a:lnTo>
                      <a:pt x="872235" y="116023"/>
                    </a:lnTo>
                    <a:lnTo>
                      <a:pt x="838739" y="66312"/>
                    </a:lnTo>
                    <a:lnTo>
                      <a:pt x="794948" y="32939"/>
                    </a:lnTo>
                    <a:lnTo>
                      <a:pt x="748352" y="13180"/>
                    </a:lnTo>
                    <a:lnTo>
                      <a:pt x="706439" y="4309"/>
                    </a:lnTo>
                    <a:lnTo>
                      <a:pt x="657234" y="0"/>
                    </a:lnTo>
                    <a:close/>
                  </a:path>
                </a:pathLst>
              </a:custGeom>
              <a:solidFill>
                <a:srgbClr val="26333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8" name="object 18">
                <a:extLst>
                  <a:ext uri="{FF2B5EF4-FFF2-40B4-BE49-F238E27FC236}">
                    <a16:creationId xmlns:a16="http://schemas.microsoft.com/office/drawing/2014/main" id="{5AFE691F-4A33-7DB2-3F90-AB94D55B9BDD}"/>
                  </a:ext>
                </a:extLst>
              </p:cNvPr>
              <p:cNvSpPr/>
              <p:nvPr/>
            </p:nvSpPr>
            <p:spPr>
              <a:xfrm>
                <a:off x="15265080" y="3327136"/>
                <a:ext cx="1415415" cy="1938655"/>
              </a:xfrm>
              <a:custGeom>
                <a:avLst/>
                <a:gdLst/>
                <a:ahLst/>
                <a:cxnLst/>
                <a:rect l="l" t="t" r="r" b="b"/>
                <a:pathLst>
                  <a:path w="1415415" h="1938654">
                    <a:moveTo>
                      <a:pt x="714774" y="0"/>
                    </a:moveTo>
                    <a:lnTo>
                      <a:pt x="676609" y="2848"/>
                    </a:lnTo>
                    <a:lnTo>
                      <a:pt x="616092" y="44156"/>
                    </a:lnTo>
                    <a:lnTo>
                      <a:pt x="599531" y="78657"/>
                    </a:lnTo>
                    <a:lnTo>
                      <a:pt x="590383" y="108777"/>
                    </a:lnTo>
                    <a:lnTo>
                      <a:pt x="578568" y="143780"/>
                    </a:lnTo>
                    <a:lnTo>
                      <a:pt x="563791" y="183389"/>
                    </a:lnTo>
                    <a:lnTo>
                      <a:pt x="545758" y="227329"/>
                    </a:lnTo>
                    <a:lnTo>
                      <a:pt x="524174" y="275325"/>
                    </a:lnTo>
                    <a:lnTo>
                      <a:pt x="498744" y="327101"/>
                    </a:lnTo>
                    <a:lnTo>
                      <a:pt x="469175" y="382381"/>
                    </a:lnTo>
                    <a:lnTo>
                      <a:pt x="435171" y="440889"/>
                    </a:lnTo>
                    <a:lnTo>
                      <a:pt x="396438" y="502351"/>
                    </a:lnTo>
                    <a:lnTo>
                      <a:pt x="285221" y="667266"/>
                    </a:lnTo>
                    <a:lnTo>
                      <a:pt x="206853" y="756075"/>
                    </a:lnTo>
                    <a:lnTo>
                      <a:pt x="124168" y="799231"/>
                    </a:lnTo>
                    <a:lnTo>
                      <a:pt x="0" y="827189"/>
                    </a:lnTo>
                    <a:lnTo>
                      <a:pt x="0" y="1779233"/>
                    </a:lnTo>
                    <a:lnTo>
                      <a:pt x="37439" y="1768463"/>
                    </a:lnTo>
                    <a:lnTo>
                      <a:pt x="84257" y="1765803"/>
                    </a:lnTo>
                    <a:lnTo>
                      <a:pt x="137812" y="1769685"/>
                    </a:lnTo>
                    <a:lnTo>
                      <a:pt x="195460" y="1778543"/>
                    </a:lnTo>
                    <a:lnTo>
                      <a:pt x="254560" y="1790810"/>
                    </a:lnTo>
                    <a:lnTo>
                      <a:pt x="312470" y="1804921"/>
                    </a:lnTo>
                    <a:lnTo>
                      <a:pt x="366547" y="1819308"/>
                    </a:lnTo>
                    <a:lnTo>
                      <a:pt x="414150" y="1832405"/>
                    </a:lnTo>
                    <a:lnTo>
                      <a:pt x="452635" y="1842645"/>
                    </a:lnTo>
                    <a:lnTo>
                      <a:pt x="538177" y="1862116"/>
                    </a:lnTo>
                    <a:lnTo>
                      <a:pt x="595461" y="1874225"/>
                    </a:lnTo>
                    <a:lnTo>
                      <a:pt x="657961" y="1886986"/>
                    </a:lnTo>
                    <a:lnTo>
                      <a:pt x="722331" y="1899700"/>
                    </a:lnTo>
                    <a:lnTo>
                      <a:pt x="785226" y="1911668"/>
                    </a:lnTo>
                    <a:lnTo>
                      <a:pt x="843302" y="1922192"/>
                    </a:lnTo>
                    <a:lnTo>
                      <a:pt x="893214" y="1930575"/>
                    </a:lnTo>
                    <a:lnTo>
                      <a:pt x="931616" y="1936116"/>
                    </a:lnTo>
                    <a:lnTo>
                      <a:pt x="955164" y="1938118"/>
                    </a:lnTo>
                    <a:lnTo>
                      <a:pt x="987354" y="1934937"/>
                    </a:lnTo>
                    <a:lnTo>
                      <a:pt x="1030052" y="1925427"/>
                    </a:lnTo>
                    <a:lnTo>
                      <a:pt x="1077400" y="1909639"/>
                    </a:lnTo>
                    <a:lnTo>
                      <a:pt x="1123539" y="1887626"/>
                    </a:lnTo>
                    <a:lnTo>
                      <a:pt x="1162612" y="1859438"/>
                    </a:lnTo>
                    <a:lnTo>
                      <a:pt x="1188759" y="1825127"/>
                    </a:lnTo>
                    <a:lnTo>
                      <a:pt x="1209073" y="1779950"/>
                    </a:lnTo>
                    <a:lnTo>
                      <a:pt x="1219163" y="1697962"/>
                    </a:lnTo>
                    <a:lnTo>
                      <a:pt x="1213596" y="1623311"/>
                    </a:lnTo>
                    <a:lnTo>
                      <a:pt x="1229801" y="1603071"/>
                    </a:lnTo>
                    <a:lnTo>
                      <a:pt x="1256367" y="1558733"/>
                    </a:lnTo>
                    <a:lnTo>
                      <a:pt x="1282038" y="1484242"/>
                    </a:lnTo>
                    <a:lnTo>
                      <a:pt x="1291846" y="1428143"/>
                    </a:lnTo>
                    <a:lnTo>
                      <a:pt x="1296992" y="1375992"/>
                    </a:lnTo>
                    <a:lnTo>
                      <a:pt x="1298484" y="1337173"/>
                    </a:lnTo>
                    <a:lnTo>
                      <a:pt x="1301707" y="1314658"/>
                    </a:lnTo>
                    <a:lnTo>
                      <a:pt x="1310916" y="1296734"/>
                    </a:lnTo>
                    <a:lnTo>
                      <a:pt x="1325416" y="1270781"/>
                    </a:lnTo>
                    <a:lnTo>
                      <a:pt x="1344514" y="1224182"/>
                    </a:lnTo>
                    <a:lnTo>
                      <a:pt x="1354767" y="1168888"/>
                    </a:lnTo>
                    <a:lnTo>
                      <a:pt x="1349759" y="1124569"/>
                    </a:lnTo>
                    <a:lnTo>
                      <a:pt x="1339451" y="1090233"/>
                    </a:lnTo>
                    <a:lnTo>
                      <a:pt x="1333802" y="1064889"/>
                    </a:lnTo>
                    <a:lnTo>
                      <a:pt x="1341260" y="1043768"/>
                    </a:lnTo>
                    <a:lnTo>
                      <a:pt x="1359436" y="1012948"/>
                    </a:lnTo>
                    <a:lnTo>
                      <a:pt x="1382031" y="970387"/>
                    </a:lnTo>
                    <a:lnTo>
                      <a:pt x="1402747" y="914044"/>
                    </a:lnTo>
                    <a:lnTo>
                      <a:pt x="1415286" y="841880"/>
                    </a:lnTo>
                    <a:lnTo>
                      <a:pt x="1414440" y="806526"/>
                    </a:lnTo>
                    <a:lnTo>
                      <a:pt x="1387975" y="742619"/>
                    </a:lnTo>
                    <a:lnTo>
                      <a:pt x="1335565" y="697463"/>
                    </a:lnTo>
                    <a:lnTo>
                      <a:pt x="1271974" y="674662"/>
                    </a:lnTo>
                    <a:lnTo>
                      <a:pt x="1237909" y="671969"/>
                    </a:lnTo>
                    <a:lnTo>
                      <a:pt x="884810" y="671969"/>
                    </a:lnTo>
                    <a:lnTo>
                      <a:pt x="828105" y="670865"/>
                    </a:lnTo>
                    <a:lnTo>
                      <a:pt x="802938" y="663142"/>
                    </a:lnTo>
                    <a:lnTo>
                      <a:pt x="803671" y="642178"/>
                    </a:lnTo>
                    <a:lnTo>
                      <a:pt x="824665" y="601353"/>
                    </a:lnTo>
                    <a:lnTo>
                      <a:pt x="838871" y="544002"/>
                    </a:lnTo>
                    <a:lnTo>
                      <a:pt x="865347" y="406931"/>
                    </a:lnTo>
                    <a:lnTo>
                      <a:pt x="879883" y="242611"/>
                    </a:lnTo>
                    <a:lnTo>
                      <a:pt x="858267" y="103515"/>
                    </a:lnTo>
                    <a:lnTo>
                      <a:pt x="828248" y="55086"/>
                    </a:lnTo>
                    <a:lnTo>
                      <a:pt x="792119" y="24534"/>
                    </a:lnTo>
                    <a:lnTo>
                      <a:pt x="753191" y="7594"/>
                    </a:lnTo>
                    <a:lnTo>
                      <a:pt x="714774" y="0"/>
                    </a:lnTo>
                    <a:close/>
                  </a:path>
                </a:pathLst>
              </a:custGeom>
              <a:solidFill>
                <a:srgbClr val="455A64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29" name="object 19">
                <a:extLst>
                  <a:ext uri="{FF2B5EF4-FFF2-40B4-BE49-F238E27FC236}">
                    <a16:creationId xmlns:a16="http://schemas.microsoft.com/office/drawing/2014/main" id="{2457576D-96B1-9B79-0F2D-A5D0BA08D16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531028" y="3214286"/>
                <a:ext cx="152655" cy="122729"/>
              </a:xfrm>
              <a:prstGeom prst="rect">
                <a:avLst/>
              </a:prstGeom>
            </p:spPr>
          </p:pic>
          <p:sp>
            <p:nvSpPr>
              <p:cNvPr id="30" name="object 20">
                <a:extLst>
                  <a:ext uri="{FF2B5EF4-FFF2-40B4-BE49-F238E27FC236}">
                    <a16:creationId xmlns:a16="http://schemas.microsoft.com/office/drawing/2014/main" id="{821364EB-3F01-F9DC-C0AB-39F325DB1382}"/>
                  </a:ext>
                </a:extLst>
              </p:cNvPr>
              <p:cNvSpPr/>
              <p:nvPr/>
            </p:nvSpPr>
            <p:spPr>
              <a:xfrm>
                <a:off x="15674645" y="2852743"/>
                <a:ext cx="302260" cy="377190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377189">
                    <a:moveTo>
                      <a:pt x="159600" y="376936"/>
                    </a:moveTo>
                    <a:lnTo>
                      <a:pt x="154305" y="367055"/>
                    </a:lnTo>
                    <a:lnTo>
                      <a:pt x="148653" y="357365"/>
                    </a:lnTo>
                    <a:lnTo>
                      <a:pt x="142646" y="347903"/>
                    </a:lnTo>
                    <a:lnTo>
                      <a:pt x="136296" y="338670"/>
                    </a:lnTo>
                    <a:lnTo>
                      <a:pt x="109969" y="297929"/>
                    </a:lnTo>
                    <a:lnTo>
                      <a:pt x="78663" y="247421"/>
                    </a:lnTo>
                    <a:lnTo>
                      <a:pt x="23583" y="154787"/>
                    </a:lnTo>
                    <a:lnTo>
                      <a:pt x="18275" y="144894"/>
                    </a:lnTo>
                    <a:lnTo>
                      <a:pt x="12573" y="135242"/>
                    </a:lnTo>
                    <a:lnTo>
                      <a:pt x="6477" y="125818"/>
                    </a:lnTo>
                    <a:lnTo>
                      <a:pt x="0" y="116662"/>
                    </a:lnTo>
                    <a:lnTo>
                      <a:pt x="4064" y="127114"/>
                    </a:lnTo>
                    <a:lnTo>
                      <a:pt x="8610" y="137363"/>
                    </a:lnTo>
                    <a:lnTo>
                      <a:pt x="13614" y="147396"/>
                    </a:lnTo>
                    <a:lnTo>
                      <a:pt x="19088" y="157187"/>
                    </a:lnTo>
                    <a:lnTo>
                      <a:pt x="29679" y="177177"/>
                    </a:lnTo>
                    <a:lnTo>
                      <a:pt x="56603" y="224815"/>
                    </a:lnTo>
                    <a:lnTo>
                      <a:pt x="88811" y="277393"/>
                    </a:lnTo>
                    <a:lnTo>
                      <a:pt x="119062" y="323049"/>
                    </a:lnTo>
                    <a:lnTo>
                      <a:pt x="145072" y="359879"/>
                    </a:lnTo>
                    <a:lnTo>
                      <a:pt x="152146" y="368566"/>
                    </a:lnTo>
                    <a:lnTo>
                      <a:pt x="159600" y="376936"/>
                    </a:lnTo>
                    <a:close/>
                  </a:path>
                  <a:path w="302259" h="377189">
                    <a:moveTo>
                      <a:pt x="301866" y="102920"/>
                    </a:moveTo>
                    <a:lnTo>
                      <a:pt x="301421" y="68580"/>
                    </a:lnTo>
                    <a:lnTo>
                      <a:pt x="300037" y="34264"/>
                    </a:lnTo>
                    <a:lnTo>
                      <a:pt x="297713" y="0"/>
                    </a:lnTo>
                    <a:lnTo>
                      <a:pt x="295440" y="34277"/>
                    </a:lnTo>
                    <a:lnTo>
                      <a:pt x="294081" y="68592"/>
                    </a:lnTo>
                    <a:lnTo>
                      <a:pt x="293611" y="102933"/>
                    </a:lnTo>
                    <a:lnTo>
                      <a:pt x="294030" y="137274"/>
                    </a:lnTo>
                    <a:lnTo>
                      <a:pt x="293598" y="171653"/>
                    </a:lnTo>
                    <a:lnTo>
                      <a:pt x="294068" y="206032"/>
                    </a:lnTo>
                    <a:lnTo>
                      <a:pt x="295440" y="240385"/>
                    </a:lnTo>
                    <a:lnTo>
                      <a:pt x="297713" y="274688"/>
                    </a:lnTo>
                    <a:lnTo>
                      <a:pt x="300037" y="240385"/>
                    </a:lnTo>
                    <a:lnTo>
                      <a:pt x="301421" y="206032"/>
                    </a:lnTo>
                    <a:lnTo>
                      <a:pt x="301866" y="171653"/>
                    </a:lnTo>
                    <a:lnTo>
                      <a:pt x="301383" y="137274"/>
                    </a:lnTo>
                    <a:lnTo>
                      <a:pt x="301866" y="102920"/>
                    </a:lnTo>
                    <a:close/>
                  </a:path>
                </a:pathLst>
              </a:custGeom>
              <a:solidFill>
                <a:srgbClr val="26333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31" name="object 21">
                <a:extLst>
                  <a:ext uri="{FF2B5EF4-FFF2-40B4-BE49-F238E27FC236}">
                    <a16:creationId xmlns:a16="http://schemas.microsoft.com/office/drawing/2014/main" id="{04B58577-3832-9058-A2F0-A0AA3FE0AF3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163465" y="3067687"/>
                <a:ext cx="127524" cy="127399"/>
              </a:xfrm>
              <a:prstGeom prst="rect">
                <a:avLst/>
              </a:prstGeom>
            </p:spPr>
          </p:pic>
          <p:pic>
            <p:nvPicPr>
              <p:cNvPr id="32" name="object 22">
                <a:extLst>
                  <a:ext uri="{FF2B5EF4-FFF2-40B4-BE49-F238E27FC236}">
                    <a16:creationId xmlns:a16="http://schemas.microsoft.com/office/drawing/2014/main" id="{DD70AF00-8E1F-C5D7-C826-FDA1DEFE8A4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86900" y="3234907"/>
                <a:ext cx="103494" cy="103515"/>
              </a:xfrm>
              <a:prstGeom prst="rect">
                <a:avLst/>
              </a:prstGeom>
            </p:spPr>
          </p:pic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id="{D28167B6-6B5B-B937-4656-1B1401A58BBD}"/>
                  </a:ext>
                </a:extLst>
              </p:cNvPr>
              <p:cNvSpPr/>
              <p:nvPr/>
            </p:nvSpPr>
            <p:spPr>
              <a:xfrm>
                <a:off x="16096793" y="3343382"/>
                <a:ext cx="193040" cy="654685"/>
              </a:xfrm>
              <a:custGeom>
                <a:avLst/>
                <a:gdLst/>
                <a:ahLst/>
                <a:cxnLst/>
                <a:rect l="l" t="t" r="r" b="b"/>
                <a:pathLst>
                  <a:path w="193040" h="654685">
                    <a:moveTo>
                      <a:pt x="72593" y="0"/>
                    </a:moveTo>
                    <a:lnTo>
                      <a:pt x="63131" y="3454"/>
                    </a:lnTo>
                    <a:lnTo>
                      <a:pt x="54063" y="7759"/>
                    </a:lnTo>
                    <a:lnTo>
                      <a:pt x="45415" y="12877"/>
                    </a:lnTo>
                    <a:lnTo>
                      <a:pt x="37274" y="18783"/>
                    </a:lnTo>
                    <a:lnTo>
                      <a:pt x="28829" y="23914"/>
                    </a:lnTo>
                    <a:lnTo>
                      <a:pt x="20904" y="29756"/>
                    </a:lnTo>
                    <a:lnTo>
                      <a:pt x="13538" y="36296"/>
                    </a:lnTo>
                    <a:lnTo>
                      <a:pt x="6769" y="43497"/>
                    </a:lnTo>
                    <a:lnTo>
                      <a:pt x="16116" y="40068"/>
                    </a:lnTo>
                    <a:lnTo>
                      <a:pt x="25082" y="35788"/>
                    </a:lnTo>
                    <a:lnTo>
                      <a:pt x="33616" y="30708"/>
                    </a:lnTo>
                    <a:lnTo>
                      <a:pt x="41656" y="24841"/>
                    </a:lnTo>
                    <a:lnTo>
                      <a:pt x="50203" y="19710"/>
                    </a:lnTo>
                    <a:lnTo>
                      <a:pt x="58242" y="13830"/>
                    </a:lnTo>
                    <a:lnTo>
                      <a:pt x="65722" y="7239"/>
                    </a:lnTo>
                    <a:lnTo>
                      <a:pt x="72593" y="0"/>
                    </a:lnTo>
                    <a:close/>
                  </a:path>
                  <a:path w="193040" h="654685">
                    <a:moveTo>
                      <a:pt x="144322" y="56489"/>
                    </a:moveTo>
                    <a:lnTo>
                      <a:pt x="130187" y="65582"/>
                    </a:lnTo>
                    <a:lnTo>
                      <a:pt x="116586" y="75438"/>
                    </a:lnTo>
                    <a:lnTo>
                      <a:pt x="103543" y="86017"/>
                    </a:lnTo>
                    <a:lnTo>
                      <a:pt x="91084" y="97307"/>
                    </a:lnTo>
                    <a:lnTo>
                      <a:pt x="78028" y="107823"/>
                    </a:lnTo>
                    <a:lnTo>
                      <a:pt x="65582" y="119049"/>
                    </a:lnTo>
                    <a:lnTo>
                      <a:pt x="53784" y="130949"/>
                    </a:lnTo>
                    <a:lnTo>
                      <a:pt x="42646" y="143497"/>
                    </a:lnTo>
                    <a:lnTo>
                      <a:pt x="56756" y="134416"/>
                    </a:lnTo>
                    <a:lnTo>
                      <a:pt x="70358" y="124599"/>
                    </a:lnTo>
                    <a:lnTo>
                      <a:pt x="83413" y="114058"/>
                    </a:lnTo>
                    <a:lnTo>
                      <a:pt x="95897" y="102806"/>
                    </a:lnTo>
                    <a:lnTo>
                      <a:pt x="108966" y="92265"/>
                    </a:lnTo>
                    <a:lnTo>
                      <a:pt x="121412" y="81013"/>
                    </a:lnTo>
                    <a:lnTo>
                      <a:pt x="133197" y="69075"/>
                    </a:lnTo>
                    <a:lnTo>
                      <a:pt x="144322" y="56489"/>
                    </a:lnTo>
                    <a:close/>
                  </a:path>
                  <a:path w="193040" h="654685">
                    <a:moveTo>
                      <a:pt x="146316" y="562241"/>
                    </a:moveTo>
                    <a:lnTo>
                      <a:pt x="131381" y="571944"/>
                    </a:lnTo>
                    <a:lnTo>
                      <a:pt x="116967" y="582409"/>
                    </a:lnTo>
                    <a:lnTo>
                      <a:pt x="103098" y="593585"/>
                    </a:lnTo>
                    <a:lnTo>
                      <a:pt x="89827" y="605447"/>
                    </a:lnTo>
                    <a:lnTo>
                      <a:pt x="76060" y="616712"/>
                    </a:lnTo>
                    <a:lnTo>
                      <a:pt x="62890" y="628662"/>
                    </a:lnTo>
                    <a:lnTo>
                      <a:pt x="50317" y="641248"/>
                    </a:lnTo>
                    <a:lnTo>
                      <a:pt x="38392" y="654469"/>
                    </a:lnTo>
                    <a:lnTo>
                      <a:pt x="53352" y="644740"/>
                    </a:lnTo>
                    <a:lnTo>
                      <a:pt x="67779" y="634263"/>
                    </a:lnTo>
                    <a:lnTo>
                      <a:pt x="81635" y="623036"/>
                    </a:lnTo>
                    <a:lnTo>
                      <a:pt x="94881" y="611111"/>
                    </a:lnTo>
                    <a:lnTo>
                      <a:pt x="108712" y="599935"/>
                    </a:lnTo>
                    <a:lnTo>
                      <a:pt x="121920" y="588048"/>
                    </a:lnTo>
                    <a:lnTo>
                      <a:pt x="134467" y="575475"/>
                    </a:lnTo>
                    <a:lnTo>
                      <a:pt x="146316" y="562241"/>
                    </a:lnTo>
                    <a:close/>
                  </a:path>
                  <a:path w="193040" h="654685">
                    <a:moveTo>
                      <a:pt x="174002" y="394741"/>
                    </a:moveTo>
                    <a:lnTo>
                      <a:pt x="167055" y="400469"/>
                    </a:lnTo>
                    <a:lnTo>
                      <a:pt x="160375" y="406501"/>
                    </a:lnTo>
                    <a:lnTo>
                      <a:pt x="153974" y="412838"/>
                    </a:lnTo>
                    <a:lnTo>
                      <a:pt x="147878" y="419455"/>
                    </a:lnTo>
                    <a:lnTo>
                      <a:pt x="86855" y="481457"/>
                    </a:lnTo>
                    <a:lnTo>
                      <a:pt x="24866" y="542467"/>
                    </a:lnTo>
                    <a:lnTo>
                      <a:pt x="18161" y="548538"/>
                    </a:lnTo>
                    <a:lnTo>
                      <a:pt x="11772" y="554926"/>
                    </a:lnTo>
                    <a:lnTo>
                      <a:pt x="5715" y="561619"/>
                    </a:lnTo>
                    <a:lnTo>
                      <a:pt x="0" y="568591"/>
                    </a:lnTo>
                    <a:lnTo>
                      <a:pt x="7480" y="563562"/>
                    </a:lnTo>
                    <a:lnTo>
                      <a:pt x="14693" y="558165"/>
                    </a:lnTo>
                    <a:lnTo>
                      <a:pt x="21602" y="552399"/>
                    </a:lnTo>
                    <a:lnTo>
                      <a:pt x="28219" y="546277"/>
                    </a:lnTo>
                    <a:lnTo>
                      <a:pt x="41948" y="534162"/>
                    </a:lnTo>
                    <a:lnTo>
                      <a:pt x="74180" y="504113"/>
                    </a:lnTo>
                    <a:lnTo>
                      <a:pt x="109448" y="468896"/>
                    </a:lnTo>
                    <a:lnTo>
                      <a:pt x="139649" y="436626"/>
                    </a:lnTo>
                    <a:lnTo>
                      <a:pt x="151511" y="422986"/>
                    </a:lnTo>
                    <a:lnTo>
                      <a:pt x="157721" y="416394"/>
                    </a:lnTo>
                    <a:lnTo>
                      <a:pt x="163550" y="409486"/>
                    </a:lnTo>
                    <a:lnTo>
                      <a:pt x="168973" y="402259"/>
                    </a:lnTo>
                    <a:lnTo>
                      <a:pt x="174002" y="394741"/>
                    </a:lnTo>
                    <a:close/>
                  </a:path>
                  <a:path w="193040" h="654685">
                    <a:moveTo>
                      <a:pt x="183311" y="152247"/>
                    </a:moveTo>
                    <a:lnTo>
                      <a:pt x="177419" y="156565"/>
                    </a:lnTo>
                    <a:lnTo>
                      <a:pt x="163195" y="169938"/>
                    </a:lnTo>
                    <a:lnTo>
                      <a:pt x="141757" y="189191"/>
                    </a:lnTo>
                    <a:lnTo>
                      <a:pt x="114249" y="211137"/>
                    </a:lnTo>
                    <a:lnTo>
                      <a:pt x="95402" y="224193"/>
                    </a:lnTo>
                    <a:lnTo>
                      <a:pt x="77520" y="238480"/>
                    </a:lnTo>
                    <a:lnTo>
                      <a:pt x="60667" y="253961"/>
                    </a:lnTo>
                    <a:lnTo>
                      <a:pt x="44907" y="270586"/>
                    </a:lnTo>
                    <a:lnTo>
                      <a:pt x="51244" y="266915"/>
                    </a:lnTo>
                    <a:lnTo>
                      <a:pt x="89966" y="237845"/>
                    </a:lnTo>
                    <a:lnTo>
                      <a:pt x="118630" y="216928"/>
                    </a:lnTo>
                    <a:lnTo>
                      <a:pt x="155676" y="185293"/>
                    </a:lnTo>
                    <a:lnTo>
                      <a:pt x="179882" y="158076"/>
                    </a:lnTo>
                    <a:lnTo>
                      <a:pt x="183311" y="152247"/>
                    </a:lnTo>
                    <a:close/>
                  </a:path>
                  <a:path w="193040" h="654685">
                    <a:moveTo>
                      <a:pt x="192633" y="267639"/>
                    </a:moveTo>
                    <a:lnTo>
                      <a:pt x="186245" y="272783"/>
                    </a:lnTo>
                    <a:lnTo>
                      <a:pt x="180098" y="278206"/>
                    </a:lnTo>
                    <a:lnTo>
                      <a:pt x="174167" y="283883"/>
                    </a:lnTo>
                    <a:lnTo>
                      <a:pt x="168503" y="289814"/>
                    </a:lnTo>
                    <a:lnTo>
                      <a:pt x="156502" y="301218"/>
                    </a:lnTo>
                    <a:lnTo>
                      <a:pt x="142544" y="314071"/>
                    </a:lnTo>
                    <a:lnTo>
                      <a:pt x="126936" y="328079"/>
                    </a:lnTo>
                    <a:lnTo>
                      <a:pt x="110007" y="342912"/>
                    </a:lnTo>
                    <a:lnTo>
                      <a:pt x="88277" y="360667"/>
                    </a:lnTo>
                    <a:lnTo>
                      <a:pt x="67246" y="379247"/>
                    </a:lnTo>
                    <a:lnTo>
                      <a:pt x="46939" y="398614"/>
                    </a:lnTo>
                    <a:lnTo>
                      <a:pt x="27393" y="418757"/>
                    </a:lnTo>
                    <a:lnTo>
                      <a:pt x="34366" y="414350"/>
                    </a:lnTo>
                    <a:lnTo>
                      <a:pt x="41097" y="409600"/>
                    </a:lnTo>
                    <a:lnTo>
                      <a:pt x="47586" y="404520"/>
                    </a:lnTo>
                    <a:lnTo>
                      <a:pt x="53822" y="399122"/>
                    </a:lnTo>
                    <a:lnTo>
                      <a:pt x="97637" y="363169"/>
                    </a:lnTo>
                    <a:lnTo>
                      <a:pt x="129717" y="335381"/>
                    </a:lnTo>
                    <a:lnTo>
                      <a:pt x="158381" y="307822"/>
                    </a:lnTo>
                    <a:lnTo>
                      <a:pt x="188175" y="274599"/>
                    </a:lnTo>
                    <a:lnTo>
                      <a:pt x="192633" y="267639"/>
                    </a:lnTo>
                    <a:close/>
                  </a:path>
                </a:pathLst>
              </a:custGeom>
              <a:solidFill>
                <a:srgbClr val="455A64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34" name="object 24">
                <a:extLst>
                  <a:ext uri="{FF2B5EF4-FFF2-40B4-BE49-F238E27FC236}">
                    <a16:creationId xmlns:a16="http://schemas.microsoft.com/office/drawing/2014/main" id="{F8BF0334-3848-0598-143A-5953228A612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6683891" y="4076083"/>
                <a:ext cx="128938" cy="88688"/>
              </a:xfrm>
              <a:prstGeom prst="rect">
                <a:avLst/>
              </a:prstGeom>
            </p:spPr>
          </p:pic>
          <p:pic>
            <p:nvPicPr>
              <p:cNvPr id="35" name="object 25">
                <a:extLst>
                  <a:ext uri="{FF2B5EF4-FFF2-40B4-BE49-F238E27FC236}">
                    <a16:creationId xmlns:a16="http://schemas.microsoft.com/office/drawing/2014/main" id="{448832BD-43C6-D1A2-E8ED-C37D6563B80A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601831" y="4237510"/>
                <a:ext cx="216496" cy="147723"/>
              </a:xfrm>
              <a:prstGeom prst="rect">
                <a:avLst/>
              </a:prstGeom>
            </p:spPr>
          </p:pic>
          <p:pic>
            <p:nvPicPr>
              <p:cNvPr id="36" name="object 26">
                <a:extLst>
                  <a:ext uri="{FF2B5EF4-FFF2-40B4-BE49-F238E27FC236}">
                    <a16:creationId xmlns:a16="http://schemas.microsoft.com/office/drawing/2014/main" id="{F2C55F3E-2E5D-DD08-5D74-089C6528CDF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6604534" y="4468567"/>
                <a:ext cx="159859" cy="109022"/>
              </a:xfrm>
              <a:prstGeom prst="rect">
                <a:avLst/>
              </a:prstGeom>
            </p:spPr>
          </p:pic>
          <p:pic>
            <p:nvPicPr>
              <p:cNvPr id="37" name="object 27">
                <a:extLst>
                  <a:ext uri="{FF2B5EF4-FFF2-40B4-BE49-F238E27FC236}">
                    <a16:creationId xmlns:a16="http://schemas.microsoft.com/office/drawing/2014/main" id="{92B55818-CBAD-7978-A2BA-4A50191CC16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558627" y="4644121"/>
                <a:ext cx="164529" cy="123001"/>
              </a:xfrm>
              <a:prstGeom prst="rect">
                <a:avLst/>
              </a:prstGeom>
            </p:spPr>
          </p:pic>
          <p:pic>
            <p:nvPicPr>
              <p:cNvPr id="38" name="object 28">
                <a:extLst>
                  <a:ext uri="{FF2B5EF4-FFF2-40B4-BE49-F238E27FC236}">
                    <a16:creationId xmlns:a16="http://schemas.microsoft.com/office/drawing/2014/main" id="{17AC474A-AEA6-C9A0-D863-3C95D45093E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6489999" y="4868962"/>
                <a:ext cx="181460" cy="130205"/>
              </a:xfrm>
              <a:prstGeom prst="rect">
                <a:avLst/>
              </a:prstGeom>
            </p:spPr>
          </p:pic>
          <p:pic>
            <p:nvPicPr>
              <p:cNvPr id="39" name="object 29">
                <a:extLst>
                  <a:ext uri="{FF2B5EF4-FFF2-40B4-BE49-F238E27FC236}">
                    <a16:creationId xmlns:a16="http://schemas.microsoft.com/office/drawing/2014/main" id="{4BF0FFA0-B825-FFDB-0D78-D69076A34C87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6414143" y="5051570"/>
                <a:ext cx="211993" cy="151963"/>
              </a:xfrm>
              <a:prstGeom prst="rect">
                <a:avLst/>
              </a:prstGeom>
            </p:spPr>
          </p:pic>
          <p:sp>
            <p:nvSpPr>
              <p:cNvPr id="40" name="object 30">
                <a:extLst>
                  <a:ext uri="{FF2B5EF4-FFF2-40B4-BE49-F238E27FC236}">
                    <a16:creationId xmlns:a16="http://schemas.microsoft.com/office/drawing/2014/main" id="{A70E56A4-A7F1-FB8C-46E9-6639A5F87859}"/>
                  </a:ext>
                </a:extLst>
              </p:cNvPr>
              <p:cNvSpPr/>
              <p:nvPr/>
            </p:nvSpPr>
            <p:spPr>
              <a:xfrm>
                <a:off x="16465422" y="3534032"/>
                <a:ext cx="14732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147319" h="8254">
                    <a:moveTo>
                      <a:pt x="73568" y="0"/>
                    </a:moveTo>
                    <a:lnTo>
                      <a:pt x="36742" y="952"/>
                    </a:lnTo>
                    <a:lnTo>
                      <a:pt x="0" y="3808"/>
                    </a:lnTo>
                    <a:lnTo>
                      <a:pt x="18302" y="6077"/>
                    </a:lnTo>
                    <a:lnTo>
                      <a:pt x="36686" y="7448"/>
                    </a:lnTo>
                    <a:lnTo>
                      <a:pt x="55118" y="7918"/>
                    </a:lnTo>
                    <a:lnTo>
                      <a:pt x="73568" y="7484"/>
                    </a:lnTo>
                    <a:lnTo>
                      <a:pt x="92010" y="7925"/>
                    </a:lnTo>
                    <a:lnTo>
                      <a:pt x="110446" y="7460"/>
                    </a:lnTo>
                    <a:lnTo>
                      <a:pt x="128836" y="6088"/>
                    </a:lnTo>
                    <a:lnTo>
                      <a:pt x="147136" y="3808"/>
                    </a:lnTo>
                    <a:lnTo>
                      <a:pt x="110393" y="952"/>
                    </a:lnTo>
                    <a:lnTo>
                      <a:pt x="73568" y="0"/>
                    </a:lnTo>
                    <a:close/>
                  </a:path>
                </a:pathLst>
              </a:custGeom>
              <a:solidFill>
                <a:srgbClr val="26333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7" name="object 31">
              <a:extLst>
                <a:ext uri="{FF2B5EF4-FFF2-40B4-BE49-F238E27FC236}">
                  <a16:creationId xmlns:a16="http://schemas.microsoft.com/office/drawing/2014/main" id="{630E5E78-4575-ABBB-22E2-C72D5AFD5C18}"/>
                </a:ext>
              </a:extLst>
            </p:cNvPr>
            <p:cNvGrpSpPr/>
            <p:nvPr/>
          </p:nvGrpSpPr>
          <p:grpSpPr>
            <a:xfrm>
              <a:off x="7847505" y="2041800"/>
              <a:ext cx="3129398" cy="3663815"/>
              <a:chOff x="12940410" y="3367080"/>
              <a:chExt cx="5160609" cy="6041902"/>
            </a:xfrm>
          </p:grpSpPr>
          <p:sp>
            <p:nvSpPr>
              <p:cNvPr id="8" name="object 32">
                <a:extLst>
                  <a:ext uri="{FF2B5EF4-FFF2-40B4-BE49-F238E27FC236}">
                    <a16:creationId xmlns:a16="http://schemas.microsoft.com/office/drawing/2014/main" id="{2EE404BC-F29F-165B-B746-350FE75E9766}"/>
                  </a:ext>
                </a:extLst>
              </p:cNvPr>
              <p:cNvSpPr/>
              <p:nvPr/>
            </p:nvSpPr>
            <p:spPr>
              <a:xfrm>
                <a:off x="13296874" y="6376892"/>
                <a:ext cx="1005205" cy="2700655"/>
              </a:xfrm>
              <a:custGeom>
                <a:avLst/>
                <a:gdLst/>
                <a:ahLst/>
                <a:cxnLst/>
                <a:rect l="l" t="t" r="r" b="b"/>
                <a:pathLst>
                  <a:path w="1005205" h="2700654">
                    <a:moveTo>
                      <a:pt x="1005141" y="1363179"/>
                    </a:moveTo>
                    <a:lnTo>
                      <a:pt x="980147" y="72859"/>
                    </a:lnTo>
                    <a:lnTo>
                      <a:pt x="780554" y="43027"/>
                    </a:lnTo>
                    <a:lnTo>
                      <a:pt x="787069" y="21336"/>
                    </a:lnTo>
                    <a:lnTo>
                      <a:pt x="601903" y="16319"/>
                    </a:lnTo>
                    <a:lnTo>
                      <a:pt x="492760" y="0"/>
                    </a:lnTo>
                    <a:lnTo>
                      <a:pt x="492137" y="13347"/>
                    </a:lnTo>
                    <a:lnTo>
                      <a:pt x="0" y="0"/>
                    </a:lnTo>
                    <a:lnTo>
                      <a:pt x="8191" y="317893"/>
                    </a:lnTo>
                    <a:lnTo>
                      <a:pt x="102095" y="1304417"/>
                    </a:lnTo>
                    <a:lnTo>
                      <a:pt x="84493" y="1586268"/>
                    </a:lnTo>
                    <a:lnTo>
                      <a:pt x="73533" y="1758543"/>
                    </a:lnTo>
                    <a:lnTo>
                      <a:pt x="64643" y="1891741"/>
                    </a:lnTo>
                    <a:lnTo>
                      <a:pt x="53238" y="2056345"/>
                    </a:lnTo>
                    <a:lnTo>
                      <a:pt x="51117" y="2256345"/>
                    </a:lnTo>
                    <a:lnTo>
                      <a:pt x="62572" y="2466683"/>
                    </a:lnTo>
                    <a:lnTo>
                      <a:pt x="77127" y="2632849"/>
                    </a:lnTo>
                    <a:lnTo>
                      <a:pt x="84302" y="2700363"/>
                    </a:lnTo>
                    <a:lnTo>
                      <a:pt x="480885" y="2690050"/>
                    </a:lnTo>
                    <a:lnTo>
                      <a:pt x="492467" y="2540965"/>
                    </a:lnTo>
                    <a:lnTo>
                      <a:pt x="615911" y="2567571"/>
                    </a:lnTo>
                    <a:lnTo>
                      <a:pt x="632714" y="2504884"/>
                    </a:lnTo>
                    <a:lnTo>
                      <a:pt x="972947" y="1555813"/>
                    </a:lnTo>
                    <a:lnTo>
                      <a:pt x="987526" y="1508899"/>
                    </a:lnTo>
                    <a:lnTo>
                      <a:pt x="997788" y="1460957"/>
                    </a:lnTo>
                    <a:lnTo>
                      <a:pt x="1003681" y="1412290"/>
                    </a:lnTo>
                    <a:lnTo>
                      <a:pt x="1005141" y="1363179"/>
                    </a:lnTo>
                    <a:close/>
                  </a:path>
                </a:pathLst>
              </a:custGeom>
              <a:solidFill>
                <a:srgbClr val="26333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9" name="object 33">
                <a:extLst>
                  <a:ext uri="{FF2B5EF4-FFF2-40B4-BE49-F238E27FC236}">
                    <a16:creationId xmlns:a16="http://schemas.microsoft.com/office/drawing/2014/main" id="{633B2458-9F99-AAB1-4973-2A3E501CA336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2940410" y="4132848"/>
                <a:ext cx="4956510" cy="5238285"/>
              </a:xfrm>
              <a:prstGeom prst="rect">
                <a:avLst/>
              </a:prstGeom>
            </p:spPr>
          </p:pic>
          <p:sp>
            <p:nvSpPr>
              <p:cNvPr id="10" name="object 34">
                <a:extLst>
                  <a:ext uri="{FF2B5EF4-FFF2-40B4-BE49-F238E27FC236}">
                    <a16:creationId xmlns:a16="http://schemas.microsoft.com/office/drawing/2014/main" id="{79E10580-82F6-74E9-2BB3-990620915469}"/>
                  </a:ext>
                </a:extLst>
              </p:cNvPr>
              <p:cNvSpPr/>
              <p:nvPr/>
            </p:nvSpPr>
            <p:spPr>
              <a:xfrm>
                <a:off x="14608906" y="5878768"/>
                <a:ext cx="1231900" cy="1972310"/>
              </a:xfrm>
              <a:custGeom>
                <a:avLst/>
                <a:gdLst/>
                <a:ahLst/>
                <a:cxnLst/>
                <a:rect l="l" t="t" r="r" b="b"/>
                <a:pathLst>
                  <a:path w="1231900" h="1972309">
                    <a:moveTo>
                      <a:pt x="1085799" y="0"/>
                    </a:moveTo>
                    <a:lnTo>
                      <a:pt x="13570" y="13266"/>
                    </a:lnTo>
                    <a:lnTo>
                      <a:pt x="0" y="1955060"/>
                    </a:lnTo>
                    <a:lnTo>
                      <a:pt x="1231281" y="1971877"/>
                    </a:lnTo>
                    <a:lnTo>
                      <a:pt x="1085799" y="0"/>
                    </a:lnTo>
                    <a:close/>
                  </a:path>
                </a:pathLst>
              </a:custGeom>
              <a:solidFill>
                <a:srgbClr val="455A64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11" name="object 35">
                <a:extLst>
                  <a:ext uri="{FF2B5EF4-FFF2-40B4-BE49-F238E27FC236}">
                    <a16:creationId xmlns:a16="http://schemas.microsoft.com/office/drawing/2014/main" id="{F9F4DD6D-587A-D889-A204-91ABA140655E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4536364" y="4886104"/>
                <a:ext cx="2473545" cy="4522878"/>
              </a:xfrm>
              <a:prstGeom prst="rect">
                <a:avLst/>
              </a:prstGeom>
            </p:spPr>
          </p:pic>
          <p:sp>
            <p:nvSpPr>
              <p:cNvPr id="12" name="object 36">
                <a:extLst>
                  <a:ext uri="{FF2B5EF4-FFF2-40B4-BE49-F238E27FC236}">
                    <a16:creationId xmlns:a16="http://schemas.microsoft.com/office/drawing/2014/main" id="{5ADFAD65-7B0C-89D7-E507-DBD132A4F666}"/>
                  </a:ext>
                </a:extLst>
              </p:cNvPr>
              <p:cNvSpPr/>
              <p:nvPr/>
            </p:nvSpPr>
            <p:spPr>
              <a:xfrm>
                <a:off x="14162849" y="3367080"/>
                <a:ext cx="746760" cy="768350"/>
              </a:xfrm>
              <a:custGeom>
                <a:avLst/>
                <a:gdLst/>
                <a:ahLst/>
                <a:cxnLst/>
                <a:rect l="l" t="t" r="r" b="b"/>
                <a:pathLst>
                  <a:path w="746759" h="768350">
                    <a:moveTo>
                      <a:pt x="746455" y="358152"/>
                    </a:moveTo>
                    <a:lnTo>
                      <a:pt x="742391" y="315925"/>
                    </a:lnTo>
                    <a:lnTo>
                      <a:pt x="733615" y="274421"/>
                    </a:lnTo>
                    <a:lnTo>
                      <a:pt x="720191" y="234048"/>
                    </a:lnTo>
                    <a:lnTo>
                      <a:pt x="701205" y="193865"/>
                    </a:lnTo>
                    <a:lnTo>
                      <a:pt x="677646" y="156375"/>
                    </a:lnTo>
                    <a:lnTo>
                      <a:pt x="649808" y="121945"/>
                    </a:lnTo>
                    <a:lnTo>
                      <a:pt x="617931" y="90970"/>
                    </a:lnTo>
                    <a:lnTo>
                      <a:pt x="583526" y="64300"/>
                    </a:lnTo>
                    <a:lnTo>
                      <a:pt x="546315" y="41986"/>
                    </a:lnTo>
                    <a:lnTo>
                      <a:pt x="506717" y="24257"/>
                    </a:lnTo>
                    <a:lnTo>
                      <a:pt x="465137" y="11315"/>
                    </a:lnTo>
                    <a:lnTo>
                      <a:pt x="424192" y="3378"/>
                    </a:lnTo>
                    <a:lnTo>
                      <a:pt x="382752" y="0"/>
                    </a:lnTo>
                    <a:lnTo>
                      <a:pt x="341185" y="1181"/>
                    </a:lnTo>
                    <a:lnTo>
                      <a:pt x="299885" y="6946"/>
                    </a:lnTo>
                    <a:lnTo>
                      <a:pt x="261632" y="16776"/>
                    </a:lnTo>
                    <a:lnTo>
                      <a:pt x="224751" y="30632"/>
                    </a:lnTo>
                    <a:lnTo>
                      <a:pt x="189572" y="48348"/>
                    </a:lnTo>
                    <a:lnTo>
                      <a:pt x="156387" y="69799"/>
                    </a:lnTo>
                    <a:lnTo>
                      <a:pt x="119646" y="99707"/>
                    </a:lnTo>
                    <a:lnTo>
                      <a:pt x="87223" y="133718"/>
                    </a:lnTo>
                    <a:lnTo>
                      <a:pt x="59410" y="171386"/>
                    </a:lnTo>
                    <a:lnTo>
                      <a:pt x="36512" y="212229"/>
                    </a:lnTo>
                    <a:lnTo>
                      <a:pt x="18834" y="255778"/>
                    </a:lnTo>
                    <a:lnTo>
                      <a:pt x="6692" y="301561"/>
                    </a:lnTo>
                    <a:lnTo>
                      <a:pt x="5346" y="309473"/>
                    </a:lnTo>
                    <a:lnTo>
                      <a:pt x="3975" y="317334"/>
                    </a:lnTo>
                    <a:lnTo>
                      <a:pt x="342" y="356031"/>
                    </a:lnTo>
                    <a:lnTo>
                      <a:pt x="0" y="378561"/>
                    </a:lnTo>
                    <a:lnTo>
                      <a:pt x="457" y="393141"/>
                    </a:lnTo>
                    <a:lnTo>
                      <a:pt x="13081" y="470458"/>
                    </a:lnTo>
                    <a:lnTo>
                      <a:pt x="29032" y="516559"/>
                    </a:lnTo>
                    <a:lnTo>
                      <a:pt x="50901" y="560158"/>
                    </a:lnTo>
                    <a:lnTo>
                      <a:pt x="78435" y="600684"/>
                    </a:lnTo>
                    <a:lnTo>
                      <a:pt x="44107" y="752513"/>
                    </a:lnTo>
                    <a:lnTo>
                      <a:pt x="40589" y="767905"/>
                    </a:lnTo>
                    <a:lnTo>
                      <a:pt x="52438" y="720039"/>
                    </a:lnTo>
                    <a:lnTo>
                      <a:pt x="66827" y="662571"/>
                    </a:lnTo>
                    <a:lnTo>
                      <a:pt x="82308" y="601116"/>
                    </a:lnTo>
                    <a:lnTo>
                      <a:pt x="82524" y="600252"/>
                    </a:lnTo>
                    <a:lnTo>
                      <a:pt x="81978" y="600468"/>
                    </a:lnTo>
                    <a:lnTo>
                      <a:pt x="81978" y="599122"/>
                    </a:lnTo>
                    <a:lnTo>
                      <a:pt x="54952" y="558812"/>
                    </a:lnTo>
                    <a:lnTo>
                      <a:pt x="33515" y="515493"/>
                    </a:lnTo>
                    <a:lnTo>
                      <a:pt x="17919" y="469760"/>
                    </a:lnTo>
                    <a:lnTo>
                      <a:pt x="8382" y="422160"/>
                    </a:lnTo>
                    <a:lnTo>
                      <a:pt x="5448" y="378421"/>
                    </a:lnTo>
                    <a:lnTo>
                      <a:pt x="5715" y="363689"/>
                    </a:lnTo>
                    <a:lnTo>
                      <a:pt x="6083" y="356031"/>
                    </a:lnTo>
                    <a:lnTo>
                      <a:pt x="6324" y="348348"/>
                    </a:lnTo>
                    <a:lnTo>
                      <a:pt x="11087" y="310362"/>
                    </a:lnTo>
                    <a:lnTo>
                      <a:pt x="24333" y="257352"/>
                    </a:lnTo>
                    <a:lnTo>
                      <a:pt x="41770" y="214363"/>
                    </a:lnTo>
                    <a:lnTo>
                      <a:pt x="64338" y="174028"/>
                    </a:lnTo>
                    <a:lnTo>
                      <a:pt x="91757" y="136817"/>
                    </a:lnTo>
                    <a:lnTo>
                      <a:pt x="123710" y="103187"/>
                    </a:lnTo>
                    <a:lnTo>
                      <a:pt x="159918" y="73596"/>
                    </a:lnTo>
                    <a:lnTo>
                      <a:pt x="192620" y="52616"/>
                    </a:lnTo>
                    <a:lnTo>
                      <a:pt x="227266" y="35255"/>
                    </a:lnTo>
                    <a:lnTo>
                      <a:pt x="263537" y="21628"/>
                    </a:lnTo>
                    <a:lnTo>
                      <a:pt x="301155" y="11887"/>
                    </a:lnTo>
                    <a:lnTo>
                      <a:pt x="341909" y="6273"/>
                    </a:lnTo>
                    <a:lnTo>
                      <a:pt x="382892" y="5168"/>
                    </a:lnTo>
                    <a:lnTo>
                      <a:pt x="423773" y="8547"/>
                    </a:lnTo>
                    <a:lnTo>
                      <a:pt x="464146" y="16408"/>
                    </a:lnTo>
                    <a:lnTo>
                      <a:pt x="505066" y="29184"/>
                    </a:lnTo>
                    <a:lnTo>
                      <a:pt x="544042" y="46672"/>
                    </a:lnTo>
                    <a:lnTo>
                      <a:pt x="580669" y="68656"/>
                    </a:lnTo>
                    <a:lnTo>
                      <a:pt x="614553" y="94945"/>
                    </a:lnTo>
                    <a:lnTo>
                      <a:pt x="645960" y="125526"/>
                    </a:lnTo>
                    <a:lnTo>
                      <a:pt x="673417" y="159512"/>
                    </a:lnTo>
                    <a:lnTo>
                      <a:pt x="696658" y="196519"/>
                    </a:lnTo>
                    <a:lnTo>
                      <a:pt x="715403" y="236156"/>
                    </a:lnTo>
                    <a:lnTo>
                      <a:pt x="728560" y="275932"/>
                    </a:lnTo>
                    <a:lnTo>
                      <a:pt x="737209" y="316814"/>
                    </a:lnTo>
                    <a:lnTo>
                      <a:pt x="741070" y="356412"/>
                    </a:lnTo>
                    <a:lnTo>
                      <a:pt x="741184" y="363982"/>
                    </a:lnTo>
                    <a:lnTo>
                      <a:pt x="740676" y="400278"/>
                    </a:lnTo>
                    <a:lnTo>
                      <a:pt x="735863" y="439610"/>
                    </a:lnTo>
                    <a:lnTo>
                      <a:pt x="726808" y="478066"/>
                    </a:lnTo>
                    <a:lnTo>
                      <a:pt x="713587" y="515302"/>
                    </a:lnTo>
                    <a:lnTo>
                      <a:pt x="696315" y="550964"/>
                    </a:lnTo>
                    <a:lnTo>
                      <a:pt x="654405" y="611593"/>
                    </a:lnTo>
                    <a:lnTo>
                      <a:pt x="601281" y="662686"/>
                    </a:lnTo>
                    <a:lnTo>
                      <a:pt x="545020" y="699528"/>
                    </a:lnTo>
                    <a:lnTo>
                      <a:pt x="483057" y="725678"/>
                    </a:lnTo>
                    <a:lnTo>
                      <a:pt x="424002" y="738327"/>
                    </a:lnTo>
                    <a:lnTo>
                      <a:pt x="363728" y="742048"/>
                    </a:lnTo>
                    <a:lnTo>
                      <a:pt x="315455" y="737704"/>
                    </a:lnTo>
                    <a:lnTo>
                      <a:pt x="268376" y="727151"/>
                    </a:lnTo>
                    <a:lnTo>
                      <a:pt x="223062" y="710565"/>
                    </a:lnTo>
                    <a:lnTo>
                      <a:pt x="184429" y="690359"/>
                    </a:lnTo>
                    <a:lnTo>
                      <a:pt x="180124" y="688111"/>
                    </a:lnTo>
                    <a:lnTo>
                      <a:pt x="178714" y="688111"/>
                    </a:lnTo>
                    <a:lnTo>
                      <a:pt x="40728" y="767905"/>
                    </a:lnTo>
                    <a:lnTo>
                      <a:pt x="179438" y="690740"/>
                    </a:lnTo>
                    <a:lnTo>
                      <a:pt x="221564" y="713244"/>
                    </a:lnTo>
                    <a:lnTo>
                      <a:pt x="266839" y="730250"/>
                    </a:lnTo>
                    <a:lnTo>
                      <a:pt x="313956" y="741184"/>
                    </a:lnTo>
                    <a:lnTo>
                      <a:pt x="362305" y="745858"/>
                    </a:lnTo>
                    <a:lnTo>
                      <a:pt x="392899" y="745324"/>
                    </a:lnTo>
                    <a:lnTo>
                      <a:pt x="423303" y="742442"/>
                    </a:lnTo>
                    <a:lnTo>
                      <a:pt x="425564" y="742048"/>
                    </a:lnTo>
                    <a:lnTo>
                      <a:pt x="453402" y="737247"/>
                    </a:lnTo>
                    <a:lnTo>
                      <a:pt x="527939" y="712635"/>
                    </a:lnTo>
                    <a:lnTo>
                      <a:pt x="569925" y="690105"/>
                    </a:lnTo>
                    <a:lnTo>
                      <a:pt x="608596" y="662571"/>
                    </a:lnTo>
                    <a:lnTo>
                      <a:pt x="643483" y="630389"/>
                    </a:lnTo>
                    <a:lnTo>
                      <a:pt x="674154" y="593915"/>
                    </a:lnTo>
                    <a:lnTo>
                      <a:pt x="700138" y="553516"/>
                    </a:lnTo>
                    <a:lnTo>
                      <a:pt x="717791" y="517359"/>
                    </a:lnTo>
                    <a:lnTo>
                      <a:pt x="731342" y="479615"/>
                    </a:lnTo>
                    <a:lnTo>
                      <a:pt x="740689" y="440601"/>
                    </a:lnTo>
                    <a:lnTo>
                      <a:pt x="745756" y="400685"/>
                    </a:lnTo>
                    <a:lnTo>
                      <a:pt x="746455" y="358152"/>
                    </a:lnTo>
                    <a:close/>
                  </a:path>
                </a:pathLst>
              </a:custGeom>
              <a:solidFill>
                <a:srgbClr val="26333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3" name="object 37">
                <a:extLst>
                  <a:ext uri="{FF2B5EF4-FFF2-40B4-BE49-F238E27FC236}">
                    <a16:creationId xmlns:a16="http://schemas.microsoft.com/office/drawing/2014/main" id="{9941565B-0984-CA80-C122-D92B14FD5C6A}"/>
                  </a:ext>
                </a:extLst>
              </p:cNvPr>
              <p:cNvSpPr/>
              <p:nvPr/>
            </p:nvSpPr>
            <p:spPr>
              <a:xfrm>
                <a:off x="14327300" y="3602673"/>
                <a:ext cx="407670" cy="297180"/>
              </a:xfrm>
              <a:custGeom>
                <a:avLst/>
                <a:gdLst/>
                <a:ahLst/>
                <a:cxnLst/>
                <a:rect l="l" t="t" r="r" b="b"/>
                <a:pathLst>
                  <a:path w="407669" h="297179">
                    <a:moveTo>
                      <a:pt x="357884" y="0"/>
                    </a:moveTo>
                    <a:lnTo>
                      <a:pt x="156068" y="194193"/>
                    </a:lnTo>
                    <a:lnTo>
                      <a:pt x="53391" y="102813"/>
                    </a:lnTo>
                    <a:lnTo>
                      <a:pt x="0" y="156058"/>
                    </a:lnTo>
                    <a:lnTo>
                      <a:pt x="148571" y="296870"/>
                    </a:lnTo>
                    <a:lnTo>
                      <a:pt x="407317" y="53244"/>
                    </a:lnTo>
                    <a:lnTo>
                      <a:pt x="357884" y="0"/>
                    </a:lnTo>
                    <a:close/>
                  </a:path>
                </a:pathLst>
              </a:custGeom>
              <a:solidFill>
                <a:srgbClr val="E62725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4" name="object 38">
                <a:extLst>
                  <a:ext uri="{FF2B5EF4-FFF2-40B4-BE49-F238E27FC236}">
                    <a16:creationId xmlns:a16="http://schemas.microsoft.com/office/drawing/2014/main" id="{1DFB1574-6059-6724-82D0-F2EF687F602A}"/>
                  </a:ext>
                </a:extLst>
              </p:cNvPr>
              <p:cNvSpPr/>
              <p:nvPr/>
            </p:nvSpPr>
            <p:spPr>
              <a:xfrm>
                <a:off x="13463245" y="7242076"/>
                <a:ext cx="132080" cy="2122805"/>
              </a:xfrm>
              <a:custGeom>
                <a:avLst/>
                <a:gdLst/>
                <a:ahLst/>
                <a:cxnLst/>
                <a:rect l="l" t="t" r="r" b="b"/>
                <a:pathLst>
                  <a:path w="132080" h="2122804">
                    <a:moveTo>
                      <a:pt x="132048" y="0"/>
                    </a:moveTo>
                    <a:lnTo>
                      <a:pt x="0" y="0"/>
                    </a:lnTo>
                    <a:lnTo>
                      <a:pt x="35171" y="2122584"/>
                    </a:lnTo>
                    <a:lnTo>
                      <a:pt x="96887" y="2122584"/>
                    </a:lnTo>
                    <a:lnTo>
                      <a:pt x="132048" y="0"/>
                    </a:lnTo>
                    <a:close/>
                  </a:path>
                </a:pathLst>
              </a:custGeom>
              <a:solidFill>
                <a:srgbClr val="E1E1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6" name="object 39">
                <a:extLst>
                  <a:ext uri="{FF2B5EF4-FFF2-40B4-BE49-F238E27FC236}">
                    <a16:creationId xmlns:a16="http://schemas.microsoft.com/office/drawing/2014/main" id="{34653DC5-1BB3-B2C0-7F13-1F5218CDCB44}"/>
                  </a:ext>
                </a:extLst>
              </p:cNvPr>
              <p:cNvSpPr/>
              <p:nvPr/>
            </p:nvSpPr>
            <p:spPr>
              <a:xfrm>
                <a:off x="13459424" y="7236579"/>
                <a:ext cx="139700" cy="2128520"/>
              </a:xfrm>
              <a:custGeom>
                <a:avLst/>
                <a:gdLst/>
                <a:ahLst/>
                <a:cxnLst/>
                <a:rect l="l" t="t" r="r" b="b"/>
                <a:pathLst>
                  <a:path w="139700" h="2128520">
                    <a:moveTo>
                      <a:pt x="139545" y="0"/>
                    </a:moveTo>
                    <a:lnTo>
                      <a:pt x="0" y="0"/>
                    </a:lnTo>
                    <a:lnTo>
                      <a:pt x="87" y="9025"/>
                    </a:lnTo>
                    <a:lnTo>
                      <a:pt x="6063" y="366250"/>
                    </a:lnTo>
                    <a:lnTo>
                      <a:pt x="14130" y="839823"/>
                    </a:lnTo>
                    <a:lnTo>
                      <a:pt x="21501" y="1262080"/>
                    </a:lnTo>
                    <a:lnTo>
                      <a:pt x="27093" y="1573282"/>
                    </a:lnTo>
                    <a:lnTo>
                      <a:pt x="31131" y="1790572"/>
                    </a:lnTo>
                    <a:lnTo>
                      <a:pt x="33895" y="1933459"/>
                    </a:lnTo>
                    <a:lnTo>
                      <a:pt x="35668" y="2020977"/>
                    </a:lnTo>
                    <a:lnTo>
                      <a:pt x="37203" y="2092219"/>
                    </a:lnTo>
                    <a:lnTo>
                      <a:pt x="37998" y="2126375"/>
                    </a:lnTo>
                    <a:lnTo>
                      <a:pt x="37998" y="2127202"/>
                    </a:lnTo>
                    <a:lnTo>
                      <a:pt x="38846" y="2127202"/>
                    </a:lnTo>
                    <a:lnTo>
                      <a:pt x="39548" y="2128081"/>
                    </a:lnTo>
                    <a:lnTo>
                      <a:pt x="39096" y="2083852"/>
                    </a:lnTo>
                    <a:lnTo>
                      <a:pt x="37602" y="1961552"/>
                    </a:lnTo>
                    <a:lnTo>
                      <a:pt x="35832" y="1830683"/>
                    </a:lnTo>
                    <a:lnTo>
                      <a:pt x="32834" y="1621664"/>
                    </a:lnTo>
                    <a:lnTo>
                      <a:pt x="28297" y="1319126"/>
                    </a:lnTo>
                    <a:lnTo>
                      <a:pt x="22855" y="967927"/>
                    </a:lnTo>
                    <a:lnTo>
                      <a:pt x="15532" y="507647"/>
                    </a:lnTo>
                    <a:lnTo>
                      <a:pt x="7410" y="9025"/>
                    </a:lnTo>
                    <a:lnTo>
                      <a:pt x="3675" y="9025"/>
                    </a:lnTo>
                    <a:lnTo>
                      <a:pt x="7350" y="5350"/>
                    </a:lnTo>
                    <a:lnTo>
                      <a:pt x="139517" y="5350"/>
                    </a:lnTo>
                    <a:lnTo>
                      <a:pt x="139545" y="0"/>
                    </a:lnTo>
                    <a:close/>
                  </a:path>
                  <a:path w="139700" h="2128520">
                    <a:moveTo>
                      <a:pt x="139517" y="5350"/>
                    </a:moveTo>
                    <a:lnTo>
                      <a:pt x="132058" y="5350"/>
                    </a:lnTo>
                    <a:lnTo>
                      <a:pt x="135734" y="9025"/>
                    </a:lnTo>
                    <a:lnTo>
                      <a:pt x="132001" y="9025"/>
                    </a:lnTo>
                    <a:lnTo>
                      <a:pt x="108598" y="1509608"/>
                    </a:lnTo>
                    <a:lnTo>
                      <a:pt x="101711" y="1999481"/>
                    </a:lnTo>
                    <a:lnTo>
                      <a:pt x="101215" y="2032698"/>
                    </a:lnTo>
                    <a:lnTo>
                      <a:pt x="100850" y="2061198"/>
                    </a:lnTo>
                    <a:lnTo>
                      <a:pt x="100714" y="2083852"/>
                    </a:lnTo>
                    <a:lnTo>
                      <a:pt x="100708" y="2128081"/>
                    </a:lnTo>
                    <a:lnTo>
                      <a:pt x="101839" y="2115474"/>
                    </a:lnTo>
                    <a:lnTo>
                      <a:pt x="101839" y="2083852"/>
                    </a:lnTo>
                    <a:lnTo>
                      <a:pt x="102398" y="2060339"/>
                    </a:lnTo>
                    <a:lnTo>
                      <a:pt x="104520" y="1961552"/>
                    </a:lnTo>
                    <a:lnTo>
                      <a:pt x="113011" y="1508488"/>
                    </a:lnTo>
                    <a:lnTo>
                      <a:pt x="139453" y="9025"/>
                    </a:lnTo>
                    <a:lnTo>
                      <a:pt x="135734" y="9025"/>
                    </a:lnTo>
                    <a:lnTo>
                      <a:pt x="132058" y="5350"/>
                    </a:lnTo>
                    <a:lnTo>
                      <a:pt x="139517" y="5350"/>
                    </a:lnTo>
                    <a:close/>
                  </a:path>
                  <a:path w="139700" h="2128520">
                    <a:moveTo>
                      <a:pt x="7350" y="5350"/>
                    </a:moveTo>
                    <a:lnTo>
                      <a:pt x="3675" y="9025"/>
                    </a:lnTo>
                    <a:lnTo>
                      <a:pt x="7410" y="9025"/>
                    </a:lnTo>
                    <a:lnTo>
                      <a:pt x="7350" y="5350"/>
                    </a:lnTo>
                    <a:close/>
                  </a:path>
                  <a:path w="139700" h="2128520">
                    <a:moveTo>
                      <a:pt x="132058" y="5350"/>
                    </a:moveTo>
                    <a:lnTo>
                      <a:pt x="7350" y="5350"/>
                    </a:lnTo>
                    <a:lnTo>
                      <a:pt x="7410" y="9025"/>
                    </a:lnTo>
                    <a:lnTo>
                      <a:pt x="132001" y="9025"/>
                    </a:lnTo>
                    <a:lnTo>
                      <a:pt x="132058" y="5350"/>
                    </a:lnTo>
                    <a:close/>
                  </a:path>
                </a:pathLst>
              </a:custGeom>
              <a:solidFill>
                <a:srgbClr val="26333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7" name="object 40">
                <a:extLst>
                  <a:ext uri="{FF2B5EF4-FFF2-40B4-BE49-F238E27FC236}">
                    <a16:creationId xmlns:a16="http://schemas.microsoft.com/office/drawing/2014/main" id="{5EFA1F4A-935E-1EAF-0238-F7ABF921166F}"/>
                  </a:ext>
                </a:extLst>
              </p:cNvPr>
              <p:cNvSpPr/>
              <p:nvPr/>
            </p:nvSpPr>
            <p:spPr>
              <a:xfrm>
                <a:off x="17510374" y="7248013"/>
                <a:ext cx="132080" cy="2117090"/>
              </a:xfrm>
              <a:custGeom>
                <a:avLst/>
                <a:gdLst/>
                <a:ahLst/>
                <a:cxnLst/>
                <a:rect l="l" t="t" r="r" b="b"/>
                <a:pathLst>
                  <a:path w="132080" h="2117090">
                    <a:moveTo>
                      <a:pt x="132048" y="0"/>
                    </a:moveTo>
                    <a:lnTo>
                      <a:pt x="0" y="0"/>
                    </a:lnTo>
                    <a:lnTo>
                      <a:pt x="19653" y="2116647"/>
                    </a:lnTo>
                    <a:lnTo>
                      <a:pt x="81494" y="2116647"/>
                    </a:lnTo>
                    <a:lnTo>
                      <a:pt x="132048" y="0"/>
                    </a:lnTo>
                    <a:close/>
                  </a:path>
                </a:pathLst>
              </a:custGeom>
              <a:solidFill>
                <a:srgbClr val="E1E1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8" name="object 41">
                <a:extLst>
                  <a:ext uri="{FF2B5EF4-FFF2-40B4-BE49-F238E27FC236}">
                    <a16:creationId xmlns:a16="http://schemas.microsoft.com/office/drawing/2014/main" id="{2D8460DF-D797-F721-54BC-DF600BC258E3}"/>
                  </a:ext>
                </a:extLst>
              </p:cNvPr>
              <p:cNvSpPr/>
              <p:nvPr/>
            </p:nvSpPr>
            <p:spPr>
              <a:xfrm>
                <a:off x="17506992" y="7242516"/>
                <a:ext cx="139700" cy="2122170"/>
              </a:xfrm>
              <a:custGeom>
                <a:avLst/>
                <a:gdLst/>
                <a:ahLst/>
                <a:cxnLst/>
                <a:rect l="l" t="t" r="r" b="b"/>
                <a:pathLst>
                  <a:path w="139700" h="2122170">
                    <a:moveTo>
                      <a:pt x="139622" y="5350"/>
                    </a:moveTo>
                    <a:lnTo>
                      <a:pt x="131346" y="5350"/>
                    </a:lnTo>
                    <a:lnTo>
                      <a:pt x="135022" y="9015"/>
                    </a:lnTo>
                    <a:lnTo>
                      <a:pt x="131262" y="9015"/>
                    </a:lnTo>
                    <a:lnTo>
                      <a:pt x="97020" y="1505378"/>
                    </a:lnTo>
                    <a:lnTo>
                      <a:pt x="86489" y="1993862"/>
                    </a:lnTo>
                    <a:lnTo>
                      <a:pt x="85708" y="2026985"/>
                    </a:lnTo>
                    <a:lnTo>
                      <a:pt x="85113" y="2055419"/>
                    </a:lnTo>
                    <a:lnTo>
                      <a:pt x="84885" y="2078208"/>
                    </a:lnTo>
                    <a:lnTo>
                      <a:pt x="84876" y="2122144"/>
                    </a:lnTo>
                    <a:lnTo>
                      <a:pt x="85850" y="2109684"/>
                    </a:lnTo>
                    <a:lnTo>
                      <a:pt x="86473" y="2096483"/>
                    </a:lnTo>
                    <a:lnTo>
                      <a:pt x="86757" y="2088045"/>
                    </a:lnTo>
                    <a:lnTo>
                      <a:pt x="86876" y="2078208"/>
                    </a:lnTo>
                    <a:lnTo>
                      <a:pt x="90374" y="1956181"/>
                    </a:lnTo>
                    <a:lnTo>
                      <a:pt x="102275" y="1504257"/>
                    </a:lnTo>
                    <a:lnTo>
                      <a:pt x="103183" y="1466644"/>
                    </a:lnTo>
                    <a:lnTo>
                      <a:pt x="107232" y="1302294"/>
                    </a:lnTo>
                    <a:lnTo>
                      <a:pt x="127097" y="515876"/>
                    </a:lnTo>
                    <a:lnTo>
                      <a:pt x="134030" y="236230"/>
                    </a:lnTo>
                    <a:lnTo>
                      <a:pt x="139534" y="9015"/>
                    </a:lnTo>
                    <a:lnTo>
                      <a:pt x="135022" y="9015"/>
                    </a:lnTo>
                    <a:lnTo>
                      <a:pt x="131346" y="5350"/>
                    </a:lnTo>
                    <a:lnTo>
                      <a:pt x="139622" y="5350"/>
                    </a:lnTo>
                    <a:close/>
                  </a:path>
                  <a:path w="139700" h="2122170">
                    <a:moveTo>
                      <a:pt x="139660" y="0"/>
                    </a:moveTo>
                    <a:lnTo>
                      <a:pt x="0" y="0"/>
                    </a:lnTo>
                    <a:lnTo>
                      <a:pt x="49" y="9015"/>
                    </a:lnTo>
                    <a:lnTo>
                      <a:pt x="4082" y="435257"/>
                    </a:lnTo>
                    <a:lnTo>
                      <a:pt x="8035" y="837332"/>
                    </a:lnTo>
                    <a:lnTo>
                      <a:pt x="11767" y="1201829"/>
                    </a:lnTo>
                    <a:lnTo>
                      <a:pt x="15182" y="1520559"/>
                    </a:lnTo>
                    <a:lnTo>
                      <a:pt x="17720" y="1745302"/>
                    </a:lnTo>
                    <a:lnTo>
                      <a:pt x="19508" y="1894937"/>
                    </a:lnTo>
                    <a:lnTo>
                      <a:pt x="21052" y="2015134"/>
                    </a:lnTo>
                    <a:lnTo>
                      <a:pt x="22088" y="2088045"/>
                    </a:lnTo>
                    <a:lnTo>
                      <a:pt x="22596" y="2120291"/>
                    </a:lnTo>
                    <a:lnTo>
                      <a:pt x="22596" y="2121118"/>
                    </a:lnTo>
                    <a:lnTo>
                      <a:pt x="23444" y="2121998"/>
                    </a:lnTo>
                    <a:lnTo>
                      <a:pt x="23335" y="2084506"/>
                    </a:lnTo>
                    <a:lnTo>
                      <a:pt x="22695" y="1956181"/>
                    </a:lnTo>
                    <a:lnTo>
                      <a:pt x="21870" y="1825347"/>
                    </a:lnTo>
                    <a:lnTo>
                      <a:pt x="20389" y="1616908"/>
                    </a:lnTo>
                    <a:lnTo>
                      <a:pt x="17944" y="1302294"/>
                    </a:lnTo>
                    <a:lnTo>
                      <a:pt x="15163" y="965060"/>
                    </a:lnTo>
                    <a:lnTo>
                      <a:pt x="11181" y="506143"/>
                    </a:lnTo>
                    <a:lnTo>
                      <a:pt x="6671" y="9015"/>
                    </a:lnTo>
                    <a:lnTo>
                      <a:pt x="2963" y="9015"/>
                    </a:lnTo>
                    <a:lnTo>
                      <a:pt x="6638" y="5350"/>
                    </a:lnTo>
                    <a:lnTo>
                      <a:pt x="139622" y="5350"/>
                    </a:lnTo>
                    <a:lnTo>
                      <a:pt x="139660" y="0"/>
                    </a:lnTo>
                    <a:close/>
                  </a:path>
                  <a:path w="139700" h="2122170">
                    <a:moveTo>
                      <a:pt x="6638" y="5350"/>
                    </a:moveTo>
                    <a:lnTo>
                      <a:pt x="2963" y="9015"/>
                    </a:lnTo>
                    <a:lnTo>
                      <a:pt x="6671" y="9015"/>
                    </a:lnTo>
                    <a:lnTo>
                      <a:pt x="6638" y="5350"/>
                    </a:lnTo>
                    <a:close/>
                  </a:path>
                  <a:path w="139700" h="2122170">
                    <a:moveTo>
                      <a:pt x="131346" y="5350"/>
                    </a:moveTo>
                    <a:lnTo>
                      <a:pt x="6638" y="5350"/>
                    </a:lnTo>
                    <a:lnTo>
                      <a:pt x="6671" y="9015"/>
                    </a:lnTo>
                    <a:lnTo>
                      <a:pt x="131262" y="9015"/>
                    </a:lnTo>
                    <a:lnTo>
                      <a:pt x="131346" y="5350"/>
                    </a:lnTo>
                    <a:close/>
                  </a:path>
                </a:pathLst>
              </a:custGeom>
              <a:solidFill>
                <a:srgbClr val="26333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4" name="object 42">
                <a:extLst>
                  <a:ext uri="{FF2B5EF4-FFF2-40B4-BE49-F238E27FC236}">
                    <a16:creationId xmlns:a16="http://schemas.microsoft.com/office/drawing/2014/main" id="{C3466B20-494C-A4CE-107B-0C80C5E96064}"/>
                  </a:ext>
                </a:extLst>
              </p:cNvPr>
              <p:cNvSpPr/>
              <p:nvPr/>
            </p:nvSpPr>
            <p:spPr>
              <a:xfrm>
                <a:off x="13166090" y="7080360"/>
                <a:ext cx="4930775" cy="175260"/>
              </a:xfrm>
              <a:custGeom>
                <a:avLst/>
                <a:gdLst/>
                <a:ahLst/>
                <a:cxnLst/>
                <a:rect l="l" t="t" r="r" b="b"/>
                <a:pathLst>
                  <a:path w="4930775" h="175259">
                    <a:moveTo>
                      <a:pt x="4930540" y="0"/>
                    </a:moveTo>
                    <a:lnTo>
                      <a:pt x="0" y="0"/>
                    </a:lnTo>
                    <a:lnTo>
                      <a:pt x="0" y="175136"/>
                    </a:lnTo>
                    <a:lnTo>
                      <a:pt x="4930540" y="175136"/>
                    </a:lnTo>
                    <a:lnTo>
                      <a:pt x="4930540" y="0"/>
                    </a:lnTo>
                    <a:close/>
                  </a:path>
                </a:pathLst>
              </a:custGeom>
              <a:solidFill>
                <a:srgbClr val="E1E1E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5" name="object 43">
                <a:extLst>
                  <a:ext uri="{FF2B5EF4-FFF2-40B4-BE49-F238E27FC236}">
                    <a16:creationId xmlns:a16="http://schemas.microsoft.com/office/drawing/2014/main" id="{3D32DFAB-86F9-700A-4042-23ED32CFB3B7}"/>
                  </a:ext>
                </a:extLst>
              </p:cNvPr>
              <p:cNvSpPr/>
              <p:nvPr/>
            </p:nvSpPr>
            <p:spPr>
              <a:xfrm>
                <a:off x="13165799" y="7076560"/>
                <a:ext cx="4935220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4935219" h="182879">
                    <a:moveTo>
                      <a:pt x="4935055" y="0"/>
                    </a:moveTo>
                    <a:lnTo>
                      <a:pt x="2743149" y="0"/>
                    </a:lnTo>
                    <a:lnTo>
                      <a:pt x="2743149" y="3810"/>
                    </a:lnTo>
                    <a:lnTo>
                      <a:pt x="16967" y="3810"/>
                    </a:lnTo>
                    <a:lnTo>
                      <a:pt x="16967" y="5080"/>
                    </a:lnTo>
                    <a:lnTo>
                      <a:pt x="2853626" y="5080"/>
                    </a:lnTo>
                    <a:lnTo>
                      <a:pt x="2853626" y="7620"/>
                    </a:lnTo>
                    <a:lnTo>
                      <a:pt x="4927714" y="7620"/>
                    </a:lnTo>
                    <a:lnTo>
                      <a:pt x="4927714" y="175247"/>
                    </a:lnTo>
                    <a:lnTo>
                      <a:pt x="990" y="177800"/>
                    </a:lnTo>
                    <a:lnTo>
                      <a:pt x="711" y="177800"/>
                    </a:lnTo>
                    <a:lnTo>
                      <a:pt x="711" y="102870"/>
                    </a:lnTo>
                    <a:lnTo>
                      <a:pt x="279" y="102870"/>
                    </a:lnTo>
                    <a:lnTo>
                      <a:pt x="279" y="49530"/>
                    </a:lnTo>
                    <a:lnTo>
                      <a:pt x="63" y="49530"/>
                    </a:lnTo>
                    <a:lnTo>
                      <a:pt x="63" y="3810"/>
                    </a:lnTo>
                    <a:lnTo>
                      <a:pt x="0" y="49530"/>
                    </a:lnTo>
                    <a:lnTo>
                      <a:pt x="0" y="102870"/>
                    </a:lnTo>
                    <a:lnTo>
                      <a:pt x="0" y="177800"/>
                    </a:lnTo>
                    <a:lnTo>
                      <a:pt x="0" y="179070"/>
                    </a:lnTo>
                    <a:lnTo>
                      <a:pt x="0" y="180340"/>
                    </a:lnTo>
                    <a:lnTo>
                      <a:pt x="3206267" y="180340"/>
                    </a:lnTo>
                    <a:lnTo>
                      <a:pt x="3206267" y="182880"/>
                    </a:lnTo>
                    <a:lnTo>
                      <a:pt x="4935055" y="182880"/>
                    </a:lnTo>
                    <a:lnTo>
                      <a:pt x="4935055" y="180340"/>
                    </a:lnTo>
                    <a:lnTo>
                      <a:pt x="4935055" y="179070"/>
                    </a:lnTo>
                    <a:lnTo>
                      <a:pt x="635" y="179070"/>
                    </a:lnTo>
                    <a:lnTo>
                      <a:pt x="635" y="178435"/>
                    </a:lnTo>
                    <a:lnTo>
                      <a:pt x="1003" y="178803"/>
                    </a:lnTo>
                    <a:lnTo>
                      <a:pt x="4927714" y="178803"/>
                    </a:lnTo>
                    <a:lnTo>
                      <a:pt x="4927714" y="178943"/>
                    </a:lnTo>
                    <a:lnTo>
                      <a:pt x="4935055" y="178943"/>
                    </a:lnTo>
                    <a:lnTo>
                      <a:pt x="4935055" y="175260"/>
                    </a:lnTo>
                    <a:lnTo>
                      <a:pt x="4935055" y="7620"/>
                    </a:lnTo>
                    <a:lnTo>
                      <a:pt x="4935055" y="3810"/>
                    </a:lnTo>
                    <a:lnTo>
                      <a:pt x="4935055" y="0"/>
                    </a:lnTo>
                    <a:close/>
                  </a:path>
                </a:pathLst>
              </a:custGeom>
              <a:solidFill>
                <a:srgbClr val="263338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26" name="object 44">
                <a:extLst>
                  <a:ext uri="{FF2B5EF4-FFF2-40B4-BE49-F238E27FC236}">
                    <a16:creationId xmlns:a16="http://schemas.microsoft.com/office/drawing/2014/main" id="{1B603E2E-5507-9AEA-C589-1C61AA8DE30B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3173996" y="7077115"/>
                <a:ext cx="4832382" cy="178655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8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8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4000"/>
              </a:lnSpc>
              <a:spcBef>
                <a:spcPts val="0"/>
              </a:spcBef>
            </a:pP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Формы реализации </a:t>
            </a:r>
            <a:b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воспитательной практики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187F-D314-EF87-8DDF-2E9563DE2497}"/>
              </a:ext>
            </a:extLst>
          </p:cNvPr>
          <p:cNvSpPr txBox="1"/>
          <p:nvPr/>
        </p:nvSpPr>
        <p:spPr>
          <a:xfrm>
            <a:off x="9977450" y="551617"/>
            <a:ext cx="1889429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Слайд 8-9</a:t>
            </a:r>
          </a:p>
        </p:txBody>
      </p:sp>
      <p:sp>
        <p:nvSpPr>
          <p:cNvPr id="2" name="object 60">
            <a:extLst>
              <a:ext uri="{FF2B5EF4-FFF2-40B4-BE49-F238E27FC236}">
                <a16:creationId xmlns:a16="http://schemas.microsoft.com/office/drawing/2014/main" id="{C3B1D10F-1D66-BA29-3CA6-9C6BE367D75D}"/>
              </a:ext>
            </a:extLst>
          </p:cNvPr>
          <p:cNvSpPr txBox="1"/>
          <p:nvPr/>
        </p:nvSpPr>
        <p:spPr>
          <a:xfrm>
            <a:off x="842086" y="1901839"/>
            <a:ext cx="6501174" cy="3503327"/>
          </a:xfrm>
          <a:prstGeom prst="rect">
            <a:avLst/>
          </a:prstGeom>
        </p:spPr>
        <p:txBody>
          <a:bodyPr vert="horz" wrap="square" lIns="0" tIns="65846" rIns="0" bIns="0" rtlCol="0">
            <a:spAutoFit/>
          </a:bodyPr>
          <a:lstStyle/>
          <a:p>
            <a:pPr marL="7701">
              <a:spcBef>
                <a:spcPts val="1000"/>
              </a:spcBef>
              <a:spcAft>
                <a:spcPts val="1000"/>
              </a:spcAft>
            </a:pPr>
            <a:r>
              <a:rPr lang="ru-RU" sz="2000" b="1" spc="9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1 ЭТАП.  </a:t>
            </a:r>
            <a:r>
              <a:rPr lang="ru-RU" sz="2000" spc="9" dirty="0">
                <a:latin typeface="Gotham Pro" panose="02000503040000020004" pitchFamily="50" charset="0"/>
                <a:cs typeface="Gotham Pro" panose="02000503040000020004" pitchFamily="50" charset="0"/>
              </a:rPr>
              <a:t>Создание редакционной группы</a:t>
            </a:r>
          </a:p>
          <a:p>
            <a:pPr marL="7701">
              <a:spcBef>
                <a:spcPts val="1000"/>
              </a:spcBef>
              <a:spcAft>
                <a:spcPts val="1000"/>
              </a:spcAft>
            </a:pPr>
            <a:r>
              <a:rPr lang="ru-RU" sz="2000" b="1" spc="9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2 ЭТАП.  </a:t>
            </a:r>
            <a:r>
              <a:rPr lang="ru-RU" sz="2000" spc="9" dirty="0">
                <a:latin typeface="Gotham Pro" panose="02000503040000020004" pitchFamily="50" charset="0"/>
                <a:cs typeface="Gotham Pro" panose="02000503040000020004" pitchFamily="50" charset="0"/>
              </a:rPr>
              <a:t>Определение структуры газеты</a:t>
            </a:r>
          </a:p>
          <a:p>
            <a:pPr marL="7701">
              <a:spcBef>
                <a:spcPts val="1000"/>
              </a:spcBef>
              <a:spcAft>
                <a:spcPts val="1000"/>
              </a:spcAft>
            </a:pPr>
            <a:r>
              <a:rPr lang="ru-RU" sz="2000" b="1" spc="9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3 ЭТАП.  </a:t>
            </a:r>
            <a:r>
              <a:rPr lang="ru-RU" sz="2000" spc="9" dirty="0">
                <a:latin typeface="Gotham Pro" panose="02000503040000020004" pitchFamily="50" charset="0"/>
                <a:cs typeface="Gotham Pro" panose="02000503040000020004" pitchFamily="50" charset="0"/>
              </a:rPr>
              <a:t>Разработка плана «Пресс-центра»  </a:t>
            </a:r>
          </a:p>
          <a:p>
            <a:pPr marL="7701">
              <a:spcBef>
                <a:spcPts val="1000"/>
              </a:spcBef>
              <a:spcAft>
                <a:spcPts val="1000"/>
              </a:spcAft>
            </a:pPr>
            <a:r>
              <a:rPr lang="ru-RU" sz="2000" b="1" spc="9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4 ЭТАП.  </a:t>
            </a:r>
            <a:r>
              <a:rPr lang="ru-RU" sz="2000" spc="9" dirty="0">
                <a:latin typeface="Gotham Pro" panose="02000503040000020004" pitchFamily="50" charset="0"/>
                <a:cs typeface="Gotham Pro" panose="02000503040000020004" pitchFamily="50" charset="0"/>
              </a:rPr>
              <a:t>Обучение основам профессий,</a:t>
            </a:r>
            <a:br>
              <a:rPr lang="ru-RU" sz="2000" spc="9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000" spc="9" dirty="0">
                <a:latin typeface="Gotham Pro" panose="02000503040000020004" pitchFamily="50" charset="0"/>
                <a:cs typeface="Gotham Pro" panose="02000503040000020004" pitchFamily="50" charset="0"/>
              </a:rPr>
              <a:t>	     связанных с изданием газеты</a:t>
            </a:r>
          </a:p>
          <a:p>
            <a:pPr marL="7701">
              <a:spcBef>
                <a:spcPts val="1000"/>
              </a:spcBef>
              <a:spcAft>
                <a:spcPts val="1000"/>
              </a:spcAft>
            </a:pPr>
            <a:r>
              <a:rPr lang="ru-RU" sz="2000" b="1" spc="9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5 ЭТАП.  </a:t>
            </a:r>
            <a:r>
              <a:rPr lang="ru-RU" sz="2000" spc="9" dirty="0">
                <a:latin typeface="Gotham Pro" panose="02000503040000020004" pitchFamily="50" charset="0"/>
                <a:cs typeface="Gotham Pro" panose="02000503040000020004" pitchFamily="50" charset="0"/>
              </a:rPr>
              <a:t>Издание газеты (1 раз в месяц)</a:t>
            </a:r>
          </a:p>
          <a:p>
            <a:pPr marL="7701">
              <a:spcBef>
                <a:spcPts val="1000"/>
              </a:spcBef>
              <a:spcAft>
                <a:spcPts val="1000"/>
              </a:spcAft>
            </a:pPr>
            <a:r>
              <a:rPr lang="ru-RU" sz="2000" b="1" spc="9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6 ЭТАП.  </a:t>
            </a:r>
            <a:r>
              <a:rPr lang="ru-RU" sz="2000" spc="9" dirty="0">
                <a:latin typeface="Gotham Pro" panose="02000503040000020004" pitchFamily="50" charset="0"/>
                <a:cs typeface="Gotham Pro" panose="02000503040000020004" pitchFamily="50" charset="0"/>
              </a:rPr>
              <a:t>Диагностика гибких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150605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DAEB63EB-1E0C-061C-69B8-528D9B42A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2093" t="23446" r="34061" b="25348"/>
          <a:stretch/>
        </p:blipFill>
        <p:spPr>
          <a:xfrm flipH="1">
            <a:off x="8370276" y="1530064"/>
            <a:ext cx="3446585" cy="52143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B0296D6-C96A-4D16-C30D-246A159BA433}"/>
              </a:ext>
            </a:extLst>
          </p:cNvPr>
          <p:cNvGrpSpPr/>
          <p:nvPr/>
        </p:nvGrpSpPr>
        <p:grpSpPr>
          <a:xfrm>
            <a:off x="0" y="4400550"/>
            <a:ext cx="12192000" cy="2457450"/>
            <a:chOff x="0" y="4400550"/>
            <a:chExt cx="12192000" cy="2457450"/>
          </a:xfrm>
        </p:grpSpPr>
        <p:pic>
          <p:nvPicPr>
            <p:cNvPr id="21" name="Рисунок 3">
              <a:extLst>
                <a:ext uri="{FF2B5EF4-FFF2-40B4-BE49-F238E27FC236}">
                  <a16:creationId xmlns:a16="http://schemas.microsoft.com/office/drawing/2014/main" id="{DC8A0080-AD33-26EA-0ED8-73009398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00550"/>
              <a:ext cx="12192000" cy="2457450"/>
            </a:xfrm>
            <a:prstGeom prst="rect">
              <a:avLst/>
            </a:prstGeom>
          </p:spPr>
        </p:pic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AFABC1D-4E25-03B5-DC5C-000F95923CD2}"/>
                </a:ext>
              </a:extLst>
            </p:cNvPr>
            <p:cNvSpPr txBox="1"/>
            <p:nvPr/>
          </p:nvSpPr>
          <p:spPr>
            <a:xfrm>
              <a:off x="841375" y="6175374"/>
              <a:ext cx="45910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8100">
                <a:lnSpc>
                  <a:spcPts val="2360"/>
                </a:lnSpc>
                <a:defRPr/>
              </a:pPr>
              <a:fld id="{1CC13BC9-9B6B-40F9-972A-4A86016300F8}" type="slidenum">
                <a:rPr sz="2000" b="1" spc="-5" dirty="0">
                  <a:latin typeface="Gotham Pro Black"/>
                  <a:cs typeface="Gotham Pro Black"/>
                </a:rPr>
                <a:pPr marL="38100">
                  <a:lnSpc>
                    <a:spcPts val="2360"/>
                  </a:lnSpc>
                  <a:defRPr/>
                </a:pPr>
                <a:t>9</a:t>
              </a:fld>
              <a:endParaRPr sz="2000" dirty="0">
                <a:latin typeface="Gotham Pro Black"/>
                <a:cs typeface="Gotham Pro Black"/>
              </a:endParaRPr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44581" y="10295057"/>
            <a:ext cx="4654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4250" b="1" i="0" kern="1200">
                <a:solidFill>
                  <a:srgbClr val="010202"/>
                </a:solidFill>
                <a:latin typeface="Gotham Pro Black"/>
                <a:ea typeface="+mn-ea"/>
                <a:cs typeface="Gotham Pr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95">
              <a:lnSpc>
                <a:spcPts val="5090"/>
              </a:lnSpc>
              <a:spcBef>
                <a:spcPts val="150"/>
              </a:spcBef>
            </a:pPr>
            <a:fld id="{81D60167-4931-47E6-BA6A-407CBD079E47}" type="slidenum">
              <a:rPr lang="en-US" spc="20" smtClean="0"/>
              <a:pPr marL="48895">
                <a:lnSpc>
                  <a:spcPts val="5090"/>
                </a:lnSpc>
                <a:spcBef>
                  <a:spcPts val="150"/>
                </a:spcBef>
              </a:pPr>
              <a:t>9</a:t>
            </a:fld>
            <a:endParaRPr spc="12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604D49E-2604-B2ED-F18D-25D191C9AC93}"/>
              </a:ext>
            </a:extLst>
          </p:cNvPr>
          <p:cNvSpPr txBox="1">
            <a:spLocks/>
          </p:cNvSpPr>
          <p:nvPr/>
        </p:nvSpPr>
        <p:spPr>
          <a:xfrm>
            <a:off x="841376" y="544611"/>
            <a:ext cx="11350624" cy="1425065"/>
          </a:xfrm>
          <a:prstGeom prst="rect">
            <a:avLst/>
          </a:prstGeom>
        </p:spPr>
        <p:txBody>
          <a:bodyPr vert="horz" wrap="square" lIns="0" tIns="77783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 marR="3081">
              <a:lnSpc>
                <a:spcPts val="4000"/>
              </a:lnSpc>
              <a:spcBef>
                <a:spcPts val="0"/>
              </a:spcBef>
            </a:pP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Период реализации </a:t>
            </a:r>
            <a:b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ru-RU" sz="4000" dirty="0">
                <a:solidFill>
                  <a:srgbClr val="231F2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воспитательной практики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9187F-D314-EF87-8DDF-2E9563DE2497}"/>
              </a:ext>
            </a:extLst>
          </p:cNvPr>
          <p:cNvSpPr txBox="1"/>
          <p:nvPr/>
        </p:nvSpPr>
        <p:spPr>
          <a:xfrm>
            <a:off x="10018091" y="551617"/>
            <a:ext cx="183941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26" dirty="0">
                <a:latin typeface="Gotham Pro Medium" panose="02000603030000020004" pitchFamily="2" charset="0"/>
                <a:cs typeface="Gotham Pro Medium" panose="02000603030000020004" pitchFamily="2" charset="0"/>
              </a:rPr>
              <a:t>Слайд 10</a:t>
            </a:r>
          </a:p>
        </p:txBody>
      </p:sp>
      <p:sp>
        <p:nvSpPr>
          <p:cNvPr id="2" name="object 60">
            <a:extLst>
              <a:ext uri="{FF2B5EF4-FFF2-40B4-BE49-F238E27FC236}">
                <a16:creationId xmlns:a16="http://schemas.microsoft.com/office/drawing/2014/main" id="{C3B1D10F-1D66-BA29-3CA6-9C6BE367D75D}"/>
              </a:ext>
            </a:extLst>
          </p:cNvPr>
          <p:cNvSpPr txBox="1"/>
          <p:nvPr/>
        </p:nvSpPr>
        <p:spPr>
          <a:xfrm>
            <a:off x="842086" y="1830889"/>
            <a:ext cx="7986954" cy="2313258"/>
          </a:xfrm>
          <a:prstGeom prst="rect">
            <a:avLst/>
          </a:prstGeom>
        </p:spPr>
        <p:txBody>
          <a:bodyPr vert="horz" wrap="square" lIns="0" tIns="65846" rIns="0" bIns="0" rtlCol="0">
            <a:spAutoFit/>
          </a:bodyPr>
          <a:lstStyle/>
          <a:p>
            <a:pPr marL="7701">
              <a:spcBef>
                <a:spcPts val="1000"/>
              </a:spcBef>
              <a:spcAft>
                <a:spcPts val="1000"/>
              </a:spcAft>
            </a:pPr>
            <a:r>
              <a:rPr lang="ru-RU" sz="2400" b="1" spc="9" dirty="0">
                <a:latin typeface="Gotham Pro Medium" panose="02000603030000020004" pitchFamily="50" charset="0"/>
                <a:cs typeface="Gotham Pro Medium" panose="02000603030000020004" pitchFamily="50" charset="0"/>
              </a:rPr>
              <a:t>Краткосрочные и долгосрочные проекты  </a:t>
            </a:r>
          </a:p>
          <a:p>
            <a:pPr marL="7701">
              <a:spcBef>
                <a:spcPts val="1000"/>
              </a:spcBef>
              <a:spcAft>
                <a:spcPts val="1000"/>
              </a:spcAft>
            </a:pPr>
            <a:r>
              <a:rPr lang="ru-RU" sz="2000" b="1" spc="9" dirty="0">
                <a:latin typeface="Gotham Pro Medium" panose="02000603030000020004" pitchFamily="50" charset="0"/>
                <a:cs typeface="Gotham Pro Medium" panose="02000603030000020004" pitchFamily="50" charset="0"/>
              </a:rPr>
              <a:t>ДАТЫ:  </a:t>
            </a:r>
            <a:r>
              <a:rPr lang="ru-RU" sz="2400" b="1" spc="9" dirty="0">
                <a:solidFill>
                  <a:srgbClr val="C00000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сентябрь 2021 — май 2022 гг.</a:t>
            </a:r>
            <a:endParaRPr lang="ru-RU" sz="2000" spc="9" dirty="0">
              <a:latin typeface="Gotham Pro Medium" panose="02000603030000020004" pitchFamily="50" charset="0"/>
              <a:cs typeface="Gotham Pro Medium" panose="02000603030000020004" pitchFamily="50" charset="0"/>
            </a:endParaRPr>
          </a:p>
          <a:p>
            <a:pPr marL="7701">
              <a:spcBef>
                <a:spcPts val="3000"/>
              </a:spcBef>
              <a:spcAft>
                <a:spcPts val="1000"/>
              </a:spcAft>
            </a:pPr>
            <a:r>
              <a:rPr lang="ru-RU" sz="2400" spc="9" dirty="0">
                <a:latin typeface="Gotham Pro" panose="02000503040000020004" pitchFamily="50" charset="0"/>
                <a:cs typeface="Gotham Pro" panose="02000503040000020004" pitchFamily="50" charset="0"/>
              </a:rPr>
              <a:t>Пресс-центр осуществляет свою </a:t>
            </a:r>
            <a:br>
              <a:rPr lang="ru-RU" sz="2400" spc="9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400" spc="9" dirty="0">
                <a:latin typeface="Gotham Pro" panose="02000503040000020004" pitchFamily="50" charset="0"/>
                <a:cs typeface="Gotham Pro" panose="02000503040000020004" pitchFamily="50" charset="0"/>
              </a:rPr>
              <a:t>деятельность каждый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457358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</TotalTime>
  <Words>552</Words>
  <Application>Microsoft Office PowerPoint</Application>
  <PresentationFormat>Широкоэкранный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Gotham Pro</vt:lpstr>
      <vt:lpstr>Gotham Pro Black</vt:lpstr>
      <vt:lpstr>Gotham Pro Medium</vt:lpstr>
      <vt:lpstr>Тема Office</vt:lpstr>
      <vt:lpstr>Презентация PowerPoint</vt:lpstr>
      <vt:lpstr>НАЗВАНИЕ ВОСПИТАТЕЛЬНОЙ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Склюев</dc:creator>
  <cp:lastModifiedBy>User</cp:lastModifiedBy>
  <cp:revision>182</cp:revision>
  <cp:lastPrinted>2022-08-24T08:31:59Z</cp:lastPrinted>
  <dcterms:created xsi:type="dcterms:W3CDTF">2022-04-24T08:04:08Z</dcterms:created>
  <dcterms:modified xsi:type="dcterms:W3CDTF">2022-12-16T12:27:54Z</dcterms:modified>
</cp:coreProperties>
</file>