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2" r:id="rId17"/>
    <p:sldId id="275" r:id="rId18"/>
    <p:sldId id="274" r:id="rId19"/>
    <p:sldId id="278" r:id="rId20"/>
    <p:sldId id="279" r:id="rId21"/>
    <p:sldId id="273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89898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ДЕБЮТ»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3288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Калмыцкий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РФ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ДПО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«Калмыцкий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57556"/>
            <a:ext cx="3694113" cy="29146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Павлуева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Гиляна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Бадмаевна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базовой школы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РК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Элистинский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педагогический колледж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им.Х.Б.Канукова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143116"/>
            <a:ext cx="54292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25 сентября 1999 года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1 год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БПОУ РК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Элистинский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педагогический колледж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им.Х.Б.Канукова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(2018)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Никто не делается мастером, не упражняясь в мастерстве 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Человек находит время для всего, что он действительно хочет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21" descr="C:\Users\Ирина\Downloads\20210413_171954.jpg"/>
          <p:cNvPicPr>
            <a:picLocks noChangeAspect="1" noChangeArrowheads="1"/>
          </p:cNvPicPr>
          <p:nvPr/>
        </p:nvPicPr>
        <p:blipFill>
          <a:blip r:embed="rId3"/>
          <a:srcRect l="6155" t="24290" r="13733" b="5847"/>
          <a:stretch>
            <a:fillRect/>
          </a:stretch>
        </p:blipFill>
        <p:spPr bwMode="auto">
          <a:xfrm>
            <a:off x="428596" y="2571744"/>
            <a:ext cx="30400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Санджи-Горяева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Эрдниевна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Ачинеровская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СОШ»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Черноземельский район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345850"/>
            <a:ext cx="54292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17 июля 1997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7 месяцев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(2018)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Учить с душой, воспитывать с любовью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Серость порождает серость, огонь зажигает огонь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19" descr="C:\Users\Ирина\Downloads\IMG-eada7aa94dac11d0474891165aed1b3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14192"/>
            <a:ext cx="2786082" cy="370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Хинеев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Арслан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Владимирович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Хулхутинская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СОШ»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Яшкульский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68" y="1928802"/>
            <a:ext cx="54292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23 февраля 1997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9 месяцев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(2020)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Пускай мне не суждено совершить подвиг, но я горжусь тем, что люди доверили мне самое дорогое – своих детей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Учитель до тех пор остается учителем, пока учится сам.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20" descr="C:\Users\Ирина\Downloads\IMG-fc02f8775d1cb77544f83733c21bad58-V.jpg"/>
          <p:cNvPicPr>
            <a:picLocks noChangeAspect="1" noChangeArrowheads="1"/>
          </p:cNvPicPr>
          <p:nvPr/>
        </p:nvPicPr>
        <p:blipFill>
          <a:blip r:embed="rId3"/>
          <a:srcRect t="13008" b="24358"/>
          <a:stretch>
            <a:fillRect/>
          </a:stretch>
        </p:blipFill>
        <p:spPr bwMode="auto">
          <a:xfrm>
            <a:off x="500034" y="2214554"/>
            <a:ext cx="2900363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Шарафиева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Виктория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Ильдусовна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химии и биологии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МОКУ «Партизанская  СОШ»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Целинный район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68" y="1928802"/>
            <a:ext cx="54292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4 августа 1995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 года 8 месяцев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(2018)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Ученик – не сосуд, который надо наполнить, а факел, который надо зажечь  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Плохой учитель преподносит истину, хороший учит ее находить.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Рисунок 26" descr="C:\Users\Ирина\Downloads\Screenshot_20210413-173403_Instagram.jpg"/>
          <p:cNvPicPr>
            <a:picLocks noChangeAspect="1" noChangeArrowheads="1"/>
          </p:cNvPicPr>
          <p:nvPr/>
        </p:nvPicPr>
        <p:blipFill>
          <a:blip r:embed="rId3"/>
          <a:srcRect l="26595" t="34526" r="12642" b="36771"/>
          <a:stretch>
            <a:fillRect/>
          </a:stretch>
        </p:blipFill>
        <p:spPr bwMode="auto">
          <a:xfrm>
            <a:off x="441766" y="2643182"/>
            <a:ext cx="2987226" cy="351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214290"/>
            <a:ext cx="835824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ПЕДАГОГ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НОМИНАЦИИ «ПЕДАГОГИЧЕСКИЙ ДЕБЮТ»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Чимидов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Мингиян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Эренценович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математики МБОУ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Ики-Бурульская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им. А. Пюрбеева»,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Ики-Бурульского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2009, 2010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Джангр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Борисович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истории и обществознания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Хар-Булукская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СОШ», Целинного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Муниев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Аркадий Михайлович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информатики МБОУ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Элисты.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Санджиев Намин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Саналович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учитель биологии МБОУ «Первомайская СОШ»,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Приютненского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района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Бембеева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Эльзя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Санджиевна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географии МБОУ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Малодербетовская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гимназия»,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Малодербетовского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Джанаев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Эрдэм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Бадмаевич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Яшкульская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многопрофильная гимназия имени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Хаглышевой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Е.К.»,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Яшкульского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Басхаев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Евгений Васильевич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истории и обществознания МБОУ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Элистинская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классическая гимназия» г. Элисты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год: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Короваева Надежда Николаевна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математики МБОУ «СОШ № 3 имени Сергиенко Н.Г.» г. Элисты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год: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Амурова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Цаган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Вячеславовна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биологии МОКУ «Целинная СОШ имени К. Эрендженова» Целинного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год: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Очуров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Хонгр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Саналович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английского языка МБОУ «СОШ № 21» г. Элисты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Гецилов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Санджиевич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истории МБОУ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Ики-Бурульская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Ики-Бурульского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709" name="Picture 37"/>
          <p:cNvPicPr>
            <a:picLocks noChangeAspect="1" noChangeArrowheads="1"/>
          </p:cNvPicPr>
          <p:nvPr/>
        </p:nvPicPr>
        <p:blipFill>
          <a:blip r:embed="rId3"/>
          <a:srcRect l="42382" t="48958" r="31836" b="14583"/>
          <a:stretch>
            <a:fillRect/>
          </a:stretch>
        </p:blipFill>
        <p:spPr bwMode="auto">
          <a:xfrm>
            <a:off x="322460" y="3643314"/>
            <a:ext cx="28738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7"/>
          <p:cNvPicPr>
            <a:picLocks noChangeAspect="1" noChangeArrowheads="1"/>
          </p:cNvPicPr>
          <p:nvPr/>
        </p:nvPicPr>
        <p:blipFill>
          <a:blip r:embed="rId3"/>
          <a:srcRect l="16601" t="47778" r="57110" b="14583"/>
          <a:stretch>
            <a:fillRect/>
          </a:stretch>
        </p:blipFill>
        <p:spPr bwMode="auto">
          <a:xfrm>
            <a:off x="5201759" y="571480"/>
            <a:ext cx="33707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/>
          <a:srcRect l="16601" t="5208" r="41289" b="53264"/>
          <a:stretch>
            <a:fillRect/>
          </a:stretch>
        </p:blipFill>
        <p:spPr bwMode="auto">
          <a:xfrm>
            <a:off x="285720" y="642918"/>
            <a:ext cx="4776822" cy="264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 l="18750" t="52083" r="28515" b="9375"/>
          <a:stretch>
            <a:fillRect/>
          </a:stretch>
        </p:blipFill>
        <p:spPr bwMode="auto">
          <a:xfrm>
            <a:off x="3071802" y="3571876"/>
            <a:ext cx="5929354" cy="24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320457"/>
            <a:ext cx="835824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«Визитка»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до 5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320457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«Урок»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(регламент: урок -  40 минут,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минут на самоанализ)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320457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Методсовет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(регламент: до 10 минут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минут на ответы жюри)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89898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ДЕБЮТ»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3288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Калмыцкий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РФ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10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ДПО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«Калмыцкий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57556"/>
            <a:ext cx="3694113" cy="29146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"/>
            <a:ext cx="6857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"/>
            <a:ext cx="6857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320457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испытание «Публичная лекция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(регламент: до 7 минут,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+5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 для ответов на вопросы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320457"/>
            <a:ext cx="83582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«Образовательный проект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(регламент: 10 минут,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+5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 для ответов на вопросы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320457"/>
            <a:ext cx="835824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КАЛМЫКИИ-2021»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08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«ПЕДАГОГИЧЕСКИЙ ДЕБЮТ»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«Круглый стол»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(регламент: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 минут)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.Элиста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6182" y="2202974"/>
            <a:ext cx="51435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3 июня 1998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 год 7 мес.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ФГБОУ ВПО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Калмыцкий государственный университет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им.Б.Б.Городовикова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«Люби тех, кому преподаешь»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«Ты притягиваешь к себе то, во что веришь. Верь в лучшее»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2" descr="C:\Users\Ирина\Downloads\IMG-5b3d5cbd4aa679106cdf97983e370d0b-V.jpg"/>
          <p:cNvPicPr>
            <a:picLocks noChangeAspect="1" noChangeArrowheads="1"/>
          </p:cNvPicPr>
          <p:nvPr/>
        </p:nvPicPr>
        <p:blipFill>
          <a:blip r:embed="rId3"/>
          <a:srcRect l="6000" t="8933" r="8000"/>
          <a:stretch>
            <a:fillRect/>
          </a:stretch>
        </p:blipFill>
        <p:spPr bwMode="auto">
          <a:xfrm>
            <a:off x="571472" y="2500306"/>
            <a:ext cx="3071834" cy="38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Баденова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Дарина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Александровна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начальных классов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Соленовская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им В.А. Казначеева 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Яшалтинского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pic>
        <p:nvPicPr>
          <p:cNvPr id="6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Бейшембиева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Алина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Джолдошбековна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 ДО РК «Центр психолого-педагогической, медицинской и социальной помощи», г. Элиста</a:t>
            </a:r>
          </a:p>
        </p:txBody>
      </p:sp>
      <p:pic>
        <p:nvPicPr>
          <p:cNvPr id="4" name="Рисунок 2" descr="C:\Users\Ирина\Downloads\IMG-b9b12aafc24b431355d98445f0a4416b-V.jpg"/>
          <p:cNvPicPr>
            <a:picLocks noChangeAspect="1" noChangeArrowheads="1"/>
          </p:cNvPicPr>
          <p:nvPr/>
        </p:nvPicPr>
        <p:blipFill>
          <a:blip r:embed="rId3"/>
          <a:srcRect l="20957" t="7555" r="22911"/>
          <a:stretch>
            <a:fillRect/>
          </a:stretch>
        </p:blipFill>
        <p:spPr bwMode="auto">
          <a:xfrm>
            <a:off x="571472" y="2357430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14744" y="2190833"/>
            <a:ext cx="54292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19 ноября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8 месяцев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Калмыцкий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 им.Б.Б.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Городовикова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Лучший способ сделать ребенка хорошим – сделать его счастливым. Оскар Уайльд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 других, мы учимся сами!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Джинкеев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Валерий Владимирович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Уланхольская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им.Зая-Пандиты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Лаганский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345850"/>
            <a:ext cx="54292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25 декабря 1995 года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1 год 9 мес. 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(2015)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«Мы верим в то, чему учим наших детей»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Учу, учась, воспитываю, воспитываясь!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13" descr="C:\Users\Ирина\Downloads\IMG-1e8cad2cfe73d72aa199c888a7da80c3-V.jpg"/>
          <p:cNvPicPr>
            <a:picLocks noChangeAspect="1" noChangeArrowheads="1"/>
          </p:cNvPicPr>
          <p:nvPr/>
        </p:nvPicPr>
        <p:blipFill>
          <a:blip r:embed="rId3"/>
          <a:srcRect l="2497" t="2015" r="5105"/>
          <a:stretch>
            <a:fillRect/>
          </a:stretch>
        </p:blipFill>
        <p:spPr bwMode="auto">
          <a:xfrm>
            <a:off x="571472" y="2786058"/>
            <a:ext cx="2643206" cy="347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Дорджиев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Денис Борисович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ИЗО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Ики-Бухусовская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им.П.М.Эрдниева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Малодербетовский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345850"/>
            <a:ext cx="54292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23 апреля 1985 года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3 года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(2020)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Обучать – значит вдвойне учиться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Делаешь – не бойся, боишься – не делай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15" descr="C:\Users\Ирина\Downloads\IMG-7bfd639f22ac7fad04c17eb31b30743e-V.jpg"/>
          <p:cNvPicPr>
            <a:picLocks noChangeAspect="1" noChangeArrowheads="1"/>
          </p:cNvPicPr>
          <p:nvPr/>
        </p:nvPicPr>
        <p:blipFill>
          <a:blip r:embed="rId3"/>
          <a:srcRect t="6907" r="9047"/>
          <a:stretch>
            <a:fillRect/>
          </a:stretch>
        </p:blipFill>
        <p:spPr bwMode="auto">
          <a:xfrm>
            <a:off x="500034" y="2571744"/>
            <a:ext cx="3000396" cy="385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Зунгруева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Айса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Баатровна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№1 им.Г.Лазарева»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357430"/>
            <a:ext cx="54292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22 августа 1998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8  месяцев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(2019)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хочешь быть лучшим – надо работать больше других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do it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14" descr="C:\Users\Ирина\Downloads\IMG-1ae532ceb78dfecaf5444fde32205b36-V.jpg"/>
          <p:cNvPicPr>
            <a:picLocks noChangeAspect="1" noChangeArrowheads="1"/>
          </p:cNvPicPr>
          <p:nvPr/>
        </p:nvPicPr>
        <p:blipFill>
          <a:blip r:embed="rId3"/>
          <a:srcRect t="3928" r="4160" b="25681"/>
          <a:stretch>
            <a:fillRect/>
          </a:stretch>
        </p:blipFill>
        <p:spPr bwMode="auto">
          <a:xfrm>
            <a:off x="488950" y="2428868"/>
            <a:ext cx="28829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Валерия Константиновна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Восходовская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Октябрьский район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143116"/>
            <a:ext cx="54292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22 января 1998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 год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(2019)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Ученик – это не сосуд, который нужно наполнить, а факел – который нужно зажечь.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Любить то, что преподаешь, и тех, кому преподаешь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Рисунок 17" descr="C:\Users\Ирина\Downloads\IMG-ad9bfc29b241195abd527cd2a4c673bc-V.jpg"/>
          <p:cNvPicPr>
            <a:picLocks noChangeAspect="1" noChangeArrowheads="1"/>
          </p:cNvPicPr>
          <p:nvPr/>
        </p:nvPicPr>
        <p:blipFill>
          <a:blip r:embed="rId3"/>
          <a:srcRect l="17462" t="8946" r="15470" b="2228"/>
          <a:stretch>
            <a:fillRect/>
          </a:stretch>
        </p:blipFill>
        <p:spPr bwMode="auto">
          <a:xfrm>
            <a:off x="500034" y="2285992"/>
            <a:ext cx="3071834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F:\рамки для фото, рефератов\JnzmijX-x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20775" y="-1120775"/>
            <a:ext cx="69024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57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Очир-Горяева</a:t>
            </a:r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Анастасия Евгеньевна</a:t>
            </a:r>
            <a:endParaRPr lang="ru-RU" sz="36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№17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им.Д.Н.Кугультинова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3306" y="2143116"/>
            <a:ext cx="54292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16 мая 1996 года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 года 6 месяцев 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ФГБОУ ВПО «Калмыцкий государственный университет им.Б.Б.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Городовикова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 (2018)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Обучать – значит учиться вдвойне  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участия в конкурсе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Учись делать, делая - учись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 descr="C:\Users\Ирина\Downloads\IMG-3828c98797a88d3c8f0ded124ac8ef6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7939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тартуют краевой конкурс «Учитель года Алтая – 2021» и номинация  «Педагогический дебют– 2021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1357322" cy="1357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1224</Words>
  <PresentationFormat>Экран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31</cp:revision>
  <dcterms:created xsi:type="dcterms:W3CDTF">2021-04-15T15:57:54Z</dcterms:created>
  <dcterms:modified xsi:type="dcterms:W3CDTF">2021-04-27T20:26:27Z</dcterms:modified>
</cp:coreProperties>
</file>